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6.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7.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8.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9.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874" r:id="rId5"/>
    <p:sldMasterId id="2147483829" r:id="rId6"/>
    <p:sldMasterId id="2147483847" r:id="rId7"/>
    <p:sldMasterId id="2147483865" r:id="rId8"/>
    <p:sldMasterId id="2147483758" r:id="rId9"/>
    <p:sldMasterId id="2147483882" r:id="rId10"/>
    <p:sldMasterId id="2147483809" r:id="rId11"/>
    <p:sldMasterId id="2147483775" r:id="rId12"/>
    <p:sldMasterId id="2147483907" r:id="rId13"/>
  </p:sldMasterIdLst>
  <p:notesMasterIdLst>
    <p:notesMasterId r:id="rId42"/>
  </p:notesMasterIdLst>
  <p:handoutMasterIdLst>
    <p:handoutMasterId r:id="rId43"/>
  </p:handoutMasterIdLst>
  <p:sldIdLst>
    <p:sldId id="261" r:id="rId14"/>
    <p:sldId id="262" r:id="rId15"/>
    <p:sldId id="514" r:id="rId16"/>
    <p:sldId id="528" r:id="rId17"/>
    <p:sldId id="516" r:id="rId18"/>
    <p:sldId id="265" r:id="rId19"/>
    <p:sldId id="500" r:id="rId20"/>
    <p:sldId id="497" r:id="rId21"/>
    <p:sldId id="498" r:id="rId22"/>
    <p:sldId id="282" r:id="rId23"/>
    <p:sldId id="283" r:id="rId24"/>
    <p:sldId id="284" r:id="rId25"/>
    <p:sldId id="271" r:id="rId26"/>
    <p:sldId id="499" r:id="rId27"/>
    <p:sldId id="285" r:id="rId28"/>
    <p:sldId id="501" r:id="rId29"/>
    <p:sldId id="502" r:id="rId30"/>
    <p:sldId id="503" r:id="rId31"/>
    <p:sldId id="504" r:id="rId32"/>
    <p:sldId id="507" r:id="rId33"/>
    <p:sldId id="513" r:id="rId34"/>
    <p:sldId id="517" r:id="rId35"/>
    <p:sldId id="518" r:id="rId36"/>
    <p:sldId id="524" r:id="rId37"/>
    <p:sldId id="522" r:id="rId38"/>
    <p:sldId id="525" r:id="rId39"/>
    <p:sldId id="526" r:id="rId40"/>
    <p:sldId id="527" r:id="rId4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3ACF6910-6042-4843-9D39-CF6FBED0526A}">
          <p14:sldIdLst>
            <p14:sldId id="261"/>
            <p14:sldId id="262"/>
            <p14:sldId id="514"/>
            <p14:sldId id="528"/>
            <p14:sldId id="516"/>
            <p14:sldId id="265"/>
            <p14:sldId id="500"/>
            <p14:sldId id="497"/>
            <p14:sldId id="498"/>
            <p14:sldId id="282"/>
            <p14:sldId id="283"/>
            <p14:sldId id="284"/>
            <p14:sldId id="271"/>
            <p14:sldId id="499"/>
            <p14:sldId id="285"/>
            <p14:sldId id="501"/>
            <p14:sldId id="502"/>
            <p14:sldId id="503"/>
            <p14:sldId id="504"/>
            <p14:sldId id="507"/>
            <p14:sldId id="513"/>
            <p14:sldId id="517"/>
            <p14:sldId id="518"/>
            <p14:sldId id="524"/>
            <p14:sldId id="522"/>
            <p14:sldId id="525"/>
            <p14:sldId id="526"/>
            <p14:sldId id="5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6AC"/>
    <a:srgbClr val="9297CF"/>
    <a:srgbClr val="FF5757"/>
    <a:srgbClr val="00E200"/>
    <a:srgbClr val="39C451"/>
    <a:srgbClr val="FFFF00"/>
    <a:srgbClr val="00B000"/>
    <a:srgbClr val="00CC00"/>
    <a:srgbClr val="FF8989"/>
    <a:srgbClr val="FFA7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454752-B718-4274-95DE-65A79B176642}" v="2531" dt="2021-09-20T18:55:10.1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40" autoAdjust="0"/>
    <p:restoredTop sz="73859" autoAdjust="0"/>
  </p:normalViewPr>
  <p:slideViewPr>
    <p:cSldViewPr snapToGrid="0">
      <p:cViewPr>
        <p:scale>
          <a:sx n="41" d="100"/>
          <a:sy n="41" d="100"/>
        </p:scale>
        <p:origin x="848" y="29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723fc76c-ee2b-4721-b304-153613f0d15a" providerId="ADAL" clId="{74454752-B718-4274-95DE-65A79B176642}"/>
    <pc:docChg chg="undo redo custSel mod addSld delSld modSld sldOrd modMainMaster modSection">
      <pc:chgData name="Obstfeld, Amrom E" userId="723fc76c-ee2b-4721-b304-153613f0d15a" providerId="ADAL" clId="{74454752-B718-4274-95DE-65A79B176642}" dt="2021-09-20T18:55:10.100" v="7723" actId="1036"/>
      <pc:docMkLst>
        <pc:docMk/>
      </pc:docMkLst>
      <pc:sldChg chg="modSp mod">
        <pc:chgData name="Obstfeld, Amrom E" userId="723fc76c-ee2b-4721-b304-153613f0d15a" providerId="ADAL" clId="{74454752-B718-4274-95DE-65A79B176642}" dt="2021-09-20T18:55:10.100" v="7723" actId="1036"/>
        <pc:sldMkLst>
          <pc:docMk/>
          <pc:sldMk cId="3120990739" sldId="261"/>
        </pc:sldMkLst>
        <pc:spChg chg="mod">
          <ac:chgData name="Obstfeld, Amrom E" userId="723fc76c-ee2b-4721-b304-153613f0d15a" providerId="ADAL" clId="{74454752-B718-4274-95DE-65A79B176642}" dt="2021-09-20T18:55:10.100" v="7723" actId="1036"/>
          <ac:spMkLst>
            <pc:docMk/>
            <pc:sldMk cId="3120990739" sldId="261"/>
            <ac:spMk id="8" creationId="{222A6A68-F685-4F84-B8DF-512E9D211D90}"/>
          </ac:spMkLst>
        </pc:spChg>
        <pc:spChg chg="mod">
          <ac:chgData name="Obstfeld, Amrom E" userId="723fc76c-ee2b-4721-b304-153613f0d15a" providerId="ADAL" clId="{74454752-B718-4274-95DE-65A79B176642}" dt="2021-09-20T18:55:10.100" v="7723" actId="1036"/>
          <ac:spMkLst>
            <pc:docMk/>
            <pc:sldMk cId="3120990739" sldId="261"/>
            <ac:spMk id="9" creationId="{A5A7DD2D-8DA7-4FAD-B772-347C21C0E802}"/>
          </ac:spMkLst>
        </pc:spChg>
        <pc:spChg chg="mod">
          <ac:chgData name="Obstfeld, Amrom E" userId="723fc76c-ee2b-4721-b304-153613f0d15a" providerId="ADAL" clId="{74454752-B718-4274-95DE-65A79B176642}" dt="2021-09-20T18:54:43.752" v="7690" actId="14100"/>
          <ac:spMkLst>
            <pc:docMk/>
            <pc:sldMk cId="3120990739" sldId="261"/>
            <ac:spMk id="10" creationId="{53E6A511-486C-471E-A316-AC397BB12163}"/>
          </ac:spMkLst>
        </pc:spChg>
      </pc:sldChg>
      <pc:sldChg chg="del">
        <pc:chgData name="Obstfeld, Amrom E" userId="723fc76c-ee2b-4721-b304-153613f0d15a" providerId="ADAL" clId="{74454752-B718-4274-95DE-65A79B176642}" dt="2021-08-17T22:57:46.673" v="85" actId="2696"/>
        <pc:sldMkLst>
          <pc:docMk/>
          <pc:sldMk cId="646544296" sldId="264"/>
        </pc:sldMkLst>
      </pc:sldChg>
      <pc:sldChg chg="modSp modNotesTx">
        <pc:chgData name="Obstfeld, Amrom E" userId="723fc76c-ee2b-4721-b304-153613f0d15a" providerId="ADAL" clId="{74454752-B718-4274-95DE-65A79B176642}" dt="2021-09-15T16:43:59.541" v="3660" actId="20577"/>
        <pc:sldMkLst>
          <pc:docMk/>
          <pc:sldMk cId="1211779051" sldId="265"/>
        </pc:sldMkLst>
        <pc:spChg chg="mod">
          <ac:chgData name="Obstfeld, Amrom E" userId="723fc76c-ee2b-4721-b304-153613f0d15a" providerId="ADAL" clId="{74454752-B718-4274-95DE-65A79B176642}" dt="2021-09-03T17:50:35.793" v="352" actId="20577"/>
          <ac:spMkLst>
            <pc:docMk/>
            <pc:sldMk cId="1211779051" sldId="265"/>
            <ac:spMk id="6" creationId="{62007859-3876-40D7-B72E-FB5A5792C61C}"/>
          </ac:spMkLst>
        </pc:spChg>
      </pc:sldChg>
      <pc:sldChg chg="modSp del">
        <pc:chgData name="Obstfeld, Amrom E" userId="723fc76c-ee2b-4721-b304-153613f0d15a" providerId="ADAL" clId="{74454752-B718-4274-95DE-65A79B176642}" dt="2021-09-03T17:50:26.140" v="351" actId="2696"/>
        <pc:sldMkLst>
          <pc:docMk/>
          <pc:sldMk cId="2115288756" sldId="266"/>
        </pc:sldMkLst>
        <pc:spChg chg="mod">
          <ac:chgData name="Obstfeld, Amrom E" userId="723fc76c-ee2b-4721-b304-153613f0d15a" providerId="ADAL" clId="{74454752-B718-4274-95DE-65A79B176642}" dt="2021-08-17T22:57:30.616" v="84" actId="313"/>
          <ac:spMkLst>
            <pc:docMk/>
            <pc:sldMk cId="2115288756" sldId="266"/>
            <ac:spMk id="2" creationId="{999ED652-C802-EE48-AB61-A5345A260E41}"/>
          </ac:spMkLst>
        </pc:spChg>
        <pc:spChg chg="mod">
          <ac:chgData name="Obstfeld, Amrom E" userId="723fc76c-ee2b-4721-b304-153613f0d15a" providerId="ADAL" clId="{74454752-B718-4274-95DE-65A79B176642}" dt="2021-08-17T22:57:27.368" v="83" actId="14100"/>
          <ac:spMkLst>
            <pc:docMk/>
            <pc:sldMk cId="2115288756" sldId="266"/>
            <ac:spMk id="3" creationId="{D6FDFC34-A6E9-D94E-8B6B-F4E44E78CA28}"/>
          </ac:spMkLst>
        </pc:spChg>
      </pc:sldChg>
      <pc:sldChg chg="del">
        <pc:chgData name="Obstfeld, Amrom E" userId="723fc76c-ee2b-4721-b304-153613f0d15a" providerId="ADAL" clId="{74454752-B718-4274-95DE-65A79B176642}" dt="2021-09-03T18:23:54.294" v="353" actId="2696"/>
        <pc:sldMkLst>
          <pc:docMk/>
          <pc:sldMk cId="1084069134" sldId="267"/>
        </pc:sldMkLst>
      </pc:sldChg>
      <pc:sldChg chg="del">
        <pc:chgData name="Obstfeld, Amrom E" userId="723fc76c-ee2b-4721-b304-153613f0d15a" providerId="ADAL" clId="{74454752-B718-4274-95DE-65A79B176642}" dt="2021-09-17T14:46:36.653" v="4076" actId="47"/>
        <pc:sldMkLst>
          <pc:docMk/>
          <pc:sldMk cId="1617395282" sldId="268"/>
        </pc:sldMkLst>
      </pc:sldChg>
      <pc:sldChg chg="addSp delSp modSp modAnim">
        <pc:chgData name="Obstfeld, Amrom E" userId="723fc76c-ee2b-4721-b304-153613f0d15a" providerId="ADAL" clId="{74454752-B718-4274-95DE-65A79B176642}" dt="2021-09-14T19:30:44.196" v="2756" actId="14100"/>
        <pc:sldMkLst>
          <pc:docMk/>
          <pc:sldMk cId="349703228" sldId="271"/>
        </pc:sldMkLst>
        <pc:spChg chg="mod">
          <ac:chgData name="Obstfeld, Amrom E" userId="723fc76c-ee2b-4721-b304-153613f0d15a" providerId="ADAL" clId="{74454752-B718-4274-95DE-65A79B176642}" dt="2021-09-06T21:22:36.947" v="419" actId="26606"/>
          <ac:spMkLst>
            <pc:docMk/>
            <pc:sldMk cId="349703228" sldId="271"/>
            <ac:spMk id="2" creationId="{1133FF19-8E6E-463C-9FBB-98D32689D362}"/>
          </ac:spMkLst>
        </pc:spChg>
        <pc:spChg chg="del mod">
          <ac:chgData name="Obstfeld, Amrom E" userId="723fc76c-ee2b-4721-b304-153613f0d15a" providerId="ADAL" clId="{74454752-B718-4274-95DE-65A79B176642}" dt="2021-09-06T21:22:36.947" v="419" actId="26606"/>
          <ac:spMkLst>
            <pc:docMk/>
            <pc:sldMk cId="349703228" sldId="271"/>
            <ac:spMk id="5" creationId="{A4DE3688-5A52-4A95-8E74-3387549B8A34}"/>
          </ac:spMkLst>
        </pc:spChg>
        <pc:spChg chg="add mod">
          <ac:chgData name="Obstfeld, Amrom E" userId="723fc76c-ee2b-4721-b304-153613f0d15a" providerId="ADAL" clId="{74454752-B718-4274-95DE-65A79B176642}" dt="2021-09-06T21:23:19.640" v="421" actId="164"/>
          <ac:spMkLst>
            <pc:docMk/>
            <pc:sldMk cId="349703228" sldId="271"/>
            <ac:spMk id="6" creationId="{6C1E3133-F12D-4D88-853F-B1D30A0C373B}"/>
          </ac:spMkLst>
        </pc:spChg>
        <pc:spChg chg="add mod">
          <ac:chgData name="Obstfeld, Amrom E" userId="723fc76c-ee2b-4721-b304-153613f0d15a" providerId="ADAL" clId="{74454752-B718-4274-95DE-65A79B176642}" dt="2021-09-06T21:23:19.640" v="421" actId="164"/>
          <ac:spMkLst>
            <pc:docMk/>
            <pc:sldMk cId="349703228" sldId="271"/>
            <ac:spMk id="8" creationId="{BC2E4419-C3A8-4EA7-A00A-CF12EB09A1B0}"/>
          </ac:spMkLst>
        </pc:spChg>
        <pc:spChg chg="add mod">
          <ac:chgData name="Obstfeld, Amrom E" userId="723fc76c-ee2b-4721-b304-153613f0d15a" providerId="ADAL" clId="{74454752-B718-4274-95DE-65A79B176642}" dt="2021-09-06T21:23:19.640" v="421" actId="164"/>
          <ac:spMkLst>
            <pc:docMk/>
            <pc:sldMk cId="349703228" sldId="271"/>
            <ac:spMk id="9" creationId="{AB369C65-6A47-4BB0-AE19-C5BCC8C94E92}"/>
          </ac:spMkLst>
        </pc:spChg>
        <pc:spChg chg="add mod">
          <ac:chgData name="Obstfeld, Amrom E" userId="723fc76c-ee2b-4721-b304-153613f0d15a" providerId="ADAL" clId="{74454752-B718-4274-95DE-65A79B176642}" dt="2021-09-06T21:23:19.640" v="421" actId="164"/>
          <ac:spMkLst>
            <pc:docMk/>
            <pc:sldMk cId="349703228" sldId="271"/>
            <ac:spMk id="10" creationId="{45FD440F-3CBE-4948-AA72-A8AED4FD5E5A}"/>
          </ac:spMkLst>
        </pc:spChg>
        <pc:spChg chg="add mod">
          <ac:chgData name="Obstfeld, Amrom E" userId="723fc76c-ee2b-4721-b304-153613f0d15a" providerId="ADAL" clId="{74454752-B718-4274-95DE-65A79B176642}" dt="2021-09-06T21:23:19.640" v="421" actId="164"/>
          <ac:spMkLst>
            <pc:docMk/>
            <pc:sldMk cId="349703228" sldId="271"/>
            <ac:spMk id="11" creationId="{5309FA18-7D71-45A6-8A3F-B9CB99D6D707}"/>
          </ac:spMkLst>
        </pc:spChg>
        <pc:spChg chg="add mod">
          <ac:chgData name="Obstfeld, Amrom E" userId="723fc76c-ee2b-4721-b304-153613f0d15a" providerId="ADAL" clId="{74454752-B718-4274-95DE-65A79B176642}" dt="2021-09-06T21:23:19.640" v="421" actId="164"/>
          <ac:spMkLst>
            <pc:docMk/>
            <pc:sldMk cId="349703228" sldId="271"/>
            <ac:spMk id="12" creationId="{EE379225-95D3-440D-9E4D-C4D006F4BDA6}"/>
          </ac:spMkLst>
        </pc:spChg>
        <pc:spChg chg="mod">
          <ac:chgData name="Obstfeld, Amrom E" userId="723fc76c-ee2b-4721-b304-153613f0d15a" providerId="ADAL" clId="{74454752-B718-4274-95DE-65A79B176642}" dt="2021-09-06T21:30:38.241" v="488" actId="207"/>
          <ac:spMkLst>
            <pc:docMk/>
            <pc:sldMk cId="349703228" sldId="271"/>
            <ac:spMk id="13" creationId="{93EAE84D-BED1-4867-B3E7-091AACD85022}"/>
          </ac:spMkLst>
        </pc:spChg>
        <pc:spChg chg="mod">
          <ac:chgData name="Obstfeld, Amrom E" userId="723fc76c-ee2b-4721-b304-153613f0d15a" providerId="ADAL" clId="{74454752-B718-4274-95DE-65A79B176642}" dt="2021-09-06T21:28:45.684" v="468"/>
          <ac:spMkLst>
            <pc:docMk/>
            <pc:sldMk cId="349703228" sldId="271"/>
            <ac:spMk id="14" creationId="{3168BC5C-AF40-44BD-923E-8C13CC0E6F25}"/>
          </ac:spMkLst>
        </pc:spChg>
        <pc:spChg chg="mod">
          <ac:chgData name="Obstfeld, Amrom E" userId="723fc76c-ee2b-4721-b304-153613f0d15a" providerId="ADAL" clId="{74454752-B718-4274-95DE-65A79B176642}" dt="2021-09-06T21:43:00.294" v="700" actId="403"/>
          <ac:spMkLst>
            <pc:docMk/>
            <pc:sldMk cId="349703228" sldId="271"/>
            <ac:spMk id="15" creationId="{64D13625-3BF2-4755-8F20-F5229E8A8A9A}"/>
          </ac:spMkLst>
        </pc:spChg>
        <pc:spChg chg="mod">
          <ac:chgData name="Obstfeld, Amrom E" userId="723fc76c-ee2b-4721-b304-153613f0d15a" providerId="ADAL" clId="{74454752-B718-4274-95DE-65A79B176642}" dt="2021-09-06T21:56:01.326" v="765" actId="14100"/>
          <ac:spMkLst>
            <pc:docMk/>
            <pc:sldMk cId="349703228" sldId="271"/>
            <ac:spMk id="16" creationId="{0C600D93-8711-40C3-9625-CE6F28D44510}"/>
          </ac:spMkLst>
        </pc:spChg>
        <pc:spChg chg="add mod">
          <ac:chgData name="Obstfeld, Amrom E" userId="723fc76c-ee2b-4721-b304-153613f0d15a" providerId="ADAL" clId="{74454752-B718-4274-95DE-65A79B176642}" dt="2021-09-06T21:44:44.861" v="718" actId="1076"/>
          <ac:spMkLst>
            <pc:docMk/>
            <pc:sldMk cId="349703228" sldId="271"/>
            <ac:spMk id="17" creationId="{57D1321F-A992-4242-8C4B-FEE6FC9CD7CA}"/>
          </ac:spMkLst>
        </pc:spChg>
        <pc:spChg chg="add mod">
          <ac:chgData name="Obstfeld, Amrom E" userId="723fc76c-ee2b-4721-b304-153613f0d15a" providerId="ADAL" clId="{74454752-B718-4274-95DE-65A79B176642}" dt="2021-09-06T21:44:39.831" v="717" actId="1076"/>
          <ac:spMkLst>
            <pc:docMk/>
            <pc:sldMk cId="349703228" sldId="271"/>
            <ac:spMk id="18" creationId="{E103E4CE-82E8-4F36-A340-7DB7C051FB0A}"/>
          </ac:spMkLst>
        </pc:spChg>
        <pc:spChg chg="add mod">
          <ac:chgData name="Obstfeld, Amrom E" userId="723fc76c-ee2b-4721-b304-153613f0d15a" providerId="ADAL" clId="{74454752-B718-4274-95DE-65A79B176642}" dt="2021-09-06T21:44:11.937" v="707" actId="1076"/>
          <ac:spMkLst>
            <pc:docMk/>
            <pc:sldMk cId="349703228" sldId="271"/>
            <ac:spMk id="19" creationId="{21BF6F7E-A172-4A8B-B143-3523C28AFA02}"/>
          </ac:spMkLst>
        </pc:spChg>
        <pc:spChg chg="add mod">
          <ac:chgData name="Obstfeld, Amrom E" userId="723fc76c-ee2b-4721-b304-153613f0d15a" providerId="ADAL" clId="{74454752-B718-4274-95DE-65A79B176642}" dt="2021-09-06T21:44:48.896" v="719" actId="14100"/>
          <ac:spMkLst>
            <pc:docMk/>
            <pc:sldMk cId="349703228" sldId="271"/>
            <ac:spMk id="20" creationId="{58E5C38C-F551-4323-9121-97B8B81B62DE}"/>
          </ac:spMkLst>
        </pc:spChg>
        <pc:spChg chg="add mod ord">
          <ac:chgData name="Obstfeld, Amrom E" userId="723fc76c-ee2b-4721-b304-153613f0d15a" providerId="ADAL" clId="{74454752-B718-4274-95DE-65A79B176642}" dt="2021-09-14T19:30:44.196" v="2756" actId="14100"/>
          <ac:spMkLst>
            <pc:docMk/>
            <pc:sldMk cId="349703228" sldId="271"/>
            <ac:spMk id="23" creationId="{366D76F0-FECB-42F1-95E5-46840E475BB4}"/>
          </ac:spMkLst>
        </pc:spChg>
        <pc:spChg chg="add del">
          <ac:chgData name="Obstfeld, Amrom E" userId="723fc76c-ee2b-4721-b304-153613f0d15a" providerId="ADAL" clId="{74454752-B718-4274-95DE-65A79B176642}" dt="2021-09-06T21:49:15.906" v="725"/>
          <ac:spMkLst>
            <pc:docMk/>
            <pc:sldMk cId="349703228" sldId="271"/>
            <ac:spMk id="25" creationId="{23C49CE2-D88F-4F66-9356-928945FA7747}"/>
          </ac:spMkLst>
        </pc:spChg>
        <pc:grpChg chg="add mod ord">
          <ac:chgData name="Obstfeld, Amrom E" userId="723fc76c-ee2b-4721-b304-153613f0d15a" providerId="ADAL" clId="{74454752-B718-4274-95DE-65A79B176642}" dt="2021-09-14T19:30:13.137" v="2685"/>
          <ac:grpSpMkLst>
            <pc:docMk/>
            <pc:sldMk cId="349703228" sldId="271"/>
            <ac:grpSpMk id="3" creationId="{FCB795F3-2DAB-469D-9E40-63DF0F981D1E}"/>
          </ac:grpSpMkLst>
        </pc:grpChg>
        <pc:grpChg chg="mod">
          <ac:chgData name="Obstfeld, Amrom E" userId="723fc76c-ee2b-4721-b304-153613f0d15a" providerId="ADAL" clId="{74454752-B718-4274-95DE-65A79B176642}" dt="2021-09-06T21:36:45.306" v="548" actId="207"/>
          <ac:grpSpMkLst>
            <pc:docMk/>
            <pc:sldMk cId="349703228" sldId="271"/>
            <ac:grpSpMk id="4" creationId="{37E21E29-0441-4B89-8D37-724467080370}"/>
          </ac:grpSpMkLst>
        </pc:grpChg>
        <pc:graphicFrameChg chg="add del mod">
          <ac:chgData name="Obstfeld, Amrom E" userId="723fc76c-ee2b-4721-b304-153613f0d15a" providerId="ADAL" clId="{74454752-B718-4274-95DE-65A79B176642}" dt="2021-09-06T21:24:18.564" v="438" actId="18245"/>
          <ac:graphicFrameMkLst>
            <pc:docMk/>
            <pc:sldMk cId="349703228" sldId="271"/>
            <ac:graphicFrameMk id="7" creationId="{D432DA09-27E1-4363-AF50-8C89016374C3}"/>
          </ac:graphicFrameMkLst>
        </pc:graphicFrameChg>
        <pc:picChg chg="add mod">
          <ac:chgData name="Obstfeld, Amrom E" userId="723fc76c-ee2b-4721-b304-153613f0d15a" providerId="ADAL" clId="{74454752-B718-4274-95DE-65A79B176642}" dt="2021-09-06T21:28:19.455" v="467" actId="1076"/>
          <ac:picMkLst>
            <pc:docMk/>
            <pc:sldMk cId="349703228" sldId="271"/>
            <ac:picMk id="1026" creationId="{9C90E0B9-D39A-4135-8F51-6646EF358CC0}"/>
          </ac:picMkLst>
        </pc:picChg>
        <pc:picChg chg="add mod">
          <ac:chgData name="Obstfeld, Amrom E" userId="723fc76c-ee2b-4721-b304-153613f0d15a" providerId="ADAL" clId="{74454752-B718-4274-95DE-65A79B176642}" dt="2021-09-06T21:42:12.595" v="683"/>
          <ac:picMkLst>
            <pc:docMk/>
            <pc:sldMk cId="349703228" sldId="271"/>
            <ac:picMk id="1028" creationId="{210DD8C1-62E4-42DA-827E-B9E8C8C464CD}"/>
          </ac:picMkLst>
        </pc:picChg>
        <pc:picChg chg="add mod">
          <ac:chgData name="Obstfeld, Amrom E" userId="723fc76c-ee2b-4721-b304-153613f0d15a" providerId="ADAL" clId="{74454752-B718-4274-95DE-65A79B176642}" dt="2021-09-06T21:37:21.167" v="553" actId="732"/>
          <ac:picMkLst>
            <pc:docMk/>
            <pc:sldMk cId="349703228" sldId="271"/>
            <ac:picMk id="1030" creationId="{A03A510E-983C-48E6-BBCF-E1479879B86E}"/>
          </ac:picMkLst>
        </pc:picChg>
        <pc:picChg chg="add mod">
          <ac:chgData name="Obstfeld, Amrom E" userId="723fc76c-ee2b-4721-b304-153613f0d15a" providerId="ADAL" clId="{74454752-B718-4274-95DE-65A79B176642}" dt="2021-09-06T21:42:07.519" v="682" actId="1076"/>
          <ac:picMkLst>
            <pc:docMk/>
            <pc:sldMk cId="349703228" sldId="271"/>
            <ac:picMk id="1032" creationId="{66D8A71E-AE22-4746-BBD6-CB57E98D4AA1}"/>
          </ac:picMkLst>
        </pc:picChg>
      </pc:sldChg>
      <pc:sldChg chg="modSp del">
        <pc:chgData name="Obstfeld, Amrom E" userId="723fc76c-ee2b-4721-b304-153613f0d15a" providerId="ADAL" clId="{74454752-B718-4274-95DE-65A79B176642}" dt="2021-09-06T22:15:34.749" v="1048" actId="2696"/>
        <pc:sldMkLst>
          <pc:docMk/>
          <pc:sldMk cId="3827941305" sldId="272"/>
        </pc:sldMkLst>
        <pc:spChg chg="mod">
          <ac:chgData name="Obstfeld, Amrom E" userId="723fc76c-ee2b-4721-b304-153613f0d15a" providerId="ADAL" clId="{74454752-B718-4274-95DE-65A79B176642}" dt="2021-09-06T22:15:30.023" v="1047"/>
          <ac:spMkLst>
            <pc:docMk/>
            <pc:sldMk cId="3827941305" sldId="272"/>
            <ac:spMk id="5" creationId="{A4DE3688-5A52-4A95-8E74-3387549B8A34}"/>
          </ac:spMkLst>
        </pc:spChg>
      </pc:sldChg>
      <pc:sldChg chg="del">
        <pc:chgData name="Obstfeld, Amrom E" userId="723fc76c-ee2b-4721-b304-153613f0d15a" providerId="ADAL" clId="{74454752-B718-4274-95DE-65A79B176642}" dt="2021-09-17T14:46:36.653" v="4076" actId="47"/>
        <pc:sldMkLst>
          <pc:docMk/>
          <pc:sldMk cId="3816466460" sldId="273"/>
        </pc:sldMkLst>
      </pc:sldChg>
      <pc:sldChg chg="del">
        <pc:chgData name="Obstfeld, Amrom E" userId="723fc76c-ee2b-4721-b304-153613f0d15a" providerId="ADAL" clId="{74454752-B718-4274-95DE-65A79B176642}" dt="2021-09-17T14:46:36.653" v="4076" actId="47"/>
        <pc:sldMkLst>
          <pc:docMk/>
          <pc:sldMk cId="1271813947" sldId="274"/>
        </pc:sldMkLst>
      </pc:sldChg>
      <pc:sldChg chg="del">
        <pc:chgData name="Obstfeld, Amrom E" userId="723fc76c-ee2b-4721-b304-153613f0d15a" providerId="ADAL" clId="{74454752-B718-4274-95DE-65A79B176642}" dt="2021-09-17T14:46:36.653" v="4076" actId="47"/>
        <pc:sldMkLst>
          <pc:docMk/>
          <pc:sldMk cId="3776819334" sldId="275"/>
        </pc:sldMkLst>
      </pc:sldChg>
      <pc:sldChg chg="del">
        <pc:chgData name="Obstfeld, Amrom E" userId="723fc76c-ee2b-4721-b304-153613f0d15a" providerId="ADAL" clId="{74454752-B718-4274-95DE-65A79B176642}" dt="2021-09-17T14:46:36.653" v="4076" actId="47"/>
        <pc:sldMkLst>
          <pc:docMk/>
          <pc:sldMk cId="1511949491" sldId="276"/>
        </pc:sldMkLst>
      </pc:sldChg>
      <pc:sldChg chg="del">
        <pc:chgData name="Obstfeld, Amrom E" userId="723fc76c-ee2b-4721-b304-153613f0d15a" providerId="ADAL" clId="{74454752-B718-4274-95DE-65A79B176642}" dt="2021-09-17T14:46:36.653" v="4076" actId="47"/>
        <pc:sldMkLst>
          <pc:docMk/>
          <pc:sldMk cId="101526339" sldId="277"/>
        </pc:sldMkLst>
      </pc:sldChg>
      <pc:sldChg chg="del">
        <pc:chgData name="Obstfeld, Amrom E" userId="723fc76c-ee2b-4721-b304-153613f0d15a" providerId="ADAL" clId="{74454752-B718-4274-95DE-65A79B176642}" dt="2021-09-17T14:46:36.653" v="4076" actId="47"/>
        <pc:sldMkLst>
          <pc:docMk/>
          <pc:sldMk cId="2553606533" sldId="278"/>
        </pc:sldMkLst>
      </pc:sldChg>
      <pc:sldChg chg="del">
        <pc:chgData name="Obstfeld, Amrom E" userId="723fc76c-ee2b-4721-b304-153613f0d15a" providerId="ADAL" clId="{74454752-B718-4274-95DE-65A79B176642}" dt="2021-09-17T14:46:36.653" v="4076" actId="47"/>
        <pc:sldMkLst>
          <pc:docMk/>
          <pc:sldMk cId="483494373" sldId="279"/>
        </pc:sldMkLst>
      </pc:sldChg>
      <pc:sldChg chg="del">
        <pc:chgData name="Obstfeld, Amrom E" userId="723fc76c-ee2b-4721-b304-153613f0d15a" providerId="ADAL" clId="{74454752-B718-4274-95DE-65A79B176642}" dt="2021-09-17T14:46:36.653" v="4076" actId="47"/>
        <pc:sldMkLst>
          <pc:docMk/>
          <pc:sldMk cId="2992502567" sldId="280"/>
        </pc:sldMkLst>
      </pc:sldChg>
      <pc:sldChg chg="del">
        <pc:chgData name="Obstfeld, Amrom E" userId="723fc76c-ee2b-4721-b304-153613f0d15a" providerId="ADAL" clId="{74454752-B718-4274-95DE-65A79B176642}" dt="2021-09-17T14:46:36.653" v="4076" actId="47"/>
        <pc:sldMkLst>
          <pc:docMk/>
          <pc:sldMk cId="3186029757" sldId="281"/>
        </pc:sldMkLst>
      </pc:sldChg>
      <pc:sldChg chg="addSp delSp modSp mod">
        <pc:chgData name="Obstfeld, Amrom E" userId="723fc76c-ee2b-4721-b304-153613f0d15a" providerId="ADAL" clId="{74454752-B718-4274-95DE-65A79B176642}" dt="2021-09-20T17:30:35.280" v="5993"/>
        <pc:sldMkLst>
          <pc:docMk/>
          <pc:sldMk cId="1592187630" sldId="283"/>
        </pc:sldMkLst>
        <pc:spChg chg="mod">
          <ac:chgData name="Obstfeld, Amrom E" userId="723fc76c-ee2b-4721-b304-153613f0d15a" providerId="ADAL" clId="{74454752-B718-4274-95DE-65A79B176642}" dt="2021-09-06T21:54:55.847" v="763" actId="14100"/>
          <ac:spMkLst>
            <pc:docMk/>
            <pc:sldMk cId="1592187630" sldId="283"/>
            <ac:spMk id="2" creationId="{1133FF19-8E6E-463C-9FBB-98D32689D362}"/>
          </ac:spMkLst>
        </pc:spChg>
        <pc:spChg chg="mod">
          <ac:chgData name="Obstfeld, Amrom E" userId="723fc76c-ee2b-4721-b304-153613f0d15a" providerId="ADAL" clId="{74454752-B718-4274-95DE-65A79B176642}" dt="2021-09-14T18:22:56.283" v="1319" actId="164"/>
          <ac:spMkLst>
            <pc:docMk/>
            <pc:sldMk cId="1592187630" sldId="283"/>
            <ac:spMk id="4" creationId="{6892250E-EB08-466A-AD93-98538CBBFD73}"/>
          </ac:spMkLst>
        </pc:spChg>
        <pc:spChg chg="mod">
          <ac:chgData name="Obstfeld, Amrom E" userId="723fc76c-ee2b-4721-b304-153613f0d15a" providerId="ADAL" clId="{74454752-B718-4274-95DE-65A79B176642}" dt="2021-09-14T18:22:56.283" v="1319" actId="164"/>
          <ac:spMkLst>
            <pc:docMk/>
            <pc:sldMk cId="1592187630" sldId="283"/>
            <ac:spMk id="30" creationId="{CC60724F-4EC0-4E42-9C7D-348E31BF02C4}"/>
          </ac:spMkLst>
        </pc:spChg>
        <pc:spChg chg="mod">
          <ac:chgData name="Obstfeld, Amrom E" userId="723fc76c-ee2b-4721-b304-153613f0d15a" providerId="ADAL" clId="{74454752-B718-4274-95DE-65A79B176642}" dt="2021-09-14T18:22:56.283" v="1319" actId="164"/>
          <ac:spMkLst>
            <pc:docMk/>
            <pc:sldMk cId="1592187630" sldId="283"/>
            <ac:spMk id="32" creationId="{8CC2CCD4-98D7-4B19-92F5-6A09D87627D9}"/>
          </ac:spMkLst>
        </pc:spChg>
        <pc:spChg chg="mod">
          <ac:chgData name="Obstfeld, Amrom E" userId="723fc76c-ee2b-4721-b304-153613f0d15a" providerId="ADAL" clId="{74454752-B718-4274-95DE-65A79B176642}" dt="2021-09-14T18:22:56.283" v="1319" actId="164"/>
          <ac:spMkLst>
            <pc:docMk/>
            <pc:sldMk cId="1592187630" sldId="283"/>
            <ac:spMk id="33" creationId="{46D08AEB-37EE-4048-8462-391127A8C532}"/>
          </ac:spMkLst>
        </pc:spChg>
        <pc:spChg chg="mod">
          <ac:chgData name="Obstfeld, Amrom E" userId="723fc76c-ee2b-4721-b304-153613f0d15a" providerId="ADAL" clId="{74454752-B718-4274-95DE-65A79B176642}" dt="2021-09-14T18:22:56.283" v="1319" actId="164"/>
          <ac:spMkLst>
            <pc:docMk/>
            <pc:sldMk cId="1592187630" sldId="283"/>
            <ac:spMk id="34" creationId="{160EDD2F-BD5E-41BB-A2A9-401D5D958329}"/>
          </ac:spMkLst>
        </pc:spChg>
        <pc:spChg chg="mod">
          <ac:chgData name="Obstfeld, Amrom E" userId="723fc76c-ee2b-4721-b304-153613f0d15a" providerId="ADAL" clId="{74454752-B718-4274-95DE-65A79B176642}" dt="2021-09-14T18:22:56.283" v="1319" actId="164"/>
          <ac:spMkLst>
            <pc:docMk/>
            <pc:sldMk cId="1592187630" sldId="283"/>
            <ac:spMk id="35" creationId="{3BBC7766-DB96-42DA-897C-1ADE6899CF4B}"/>
          </ac:spMkLst>
        </pc:spChg>
        <pc:spChg chg="mod">
          <ac:chgData name="Obstfeld, Amrom E" userId="723fc76c-ee2b-4721-b304-153613f0d15a" providerId="ADAL" clId="{74454752-B718-4274-95DE-65A79B176642}" dt="2021-09-14T18:22:56.283" v="1319" actId="164"/>
          <ac:spMkLst>
            <pc:docMk/>
            <pc:sldMk cId="1592187630" sldId="283"/>
            <ac:spMk id="36" creationId="{40F50903-5B9C-4E2F-A017-D839435FD699}"/>
          </ac:spMkLst>
        </pc:spChg>
        <pc:spChg chg="add del mod">
          <ac:chgData name="Obstfeld, Amrom E" userId="723fc76c-ee2b-4721-b304-153613f0d15a" providerId="ADAL" clId="{74454752-B718-4274-95DE-65A79B176642}" dt="2021-09-20T17:30:35.280" v="5993"/>
          <ac:spMkLst>
            <pc:docMk/>
            <pc:sldMk cId="1592187630" sldId="283"/>
            <ac:spMk id="37" creationId="{341DB90A-9697-428A-9B07-7FB43D406ECE}"/>
          </ac:spMkLst>
        </pc:spChg>
        <pc:grpChg chg="add mod">
          <ac:chgData name="Obstfeld, Amrom E" userId="723fc76c-ee2b-4721-b304-153613f0d15a" providerId="ADAL" clId="{74454752-B718-4274-95DE-65A79B176642}" dt="2021-09-14T18:22:41.631" v="1318" actId="164"/>
          <ac:grpSpMkLst>
            <pc:docMk/>
            <pc:sldMk cId="1592187630" sldId="283"/>
            <ac:grpSpMk id="5" creationId="{95B09B6B-404D-41C2-98A7-51211D208C37}"/>
          </ac:grpSpMkLst>
        </pc:grpChg>
        <pc:grpChg chg="add mod">
          <ac:chgData name="Obstfeld, Amrom E" userId="723fc76c-ee2b-4721-b304-153613f0d15a" providerId="ADAL" clId="{74454752-B718-4274-95DE-65A79B176642}" dt="2021-09-14T18:23:10.702" v="1322" actId="1076"/>
          <ac:grpSpMkLst>
            <pc:docMk/>
            <pc:sldMk cId="1592187630" sldId="283"/>
            <ac:grpSpMk id="6" creationId="{85BF9CBB-CC07-4A1B-8D89-056392F0BA0A}"/>
          </ac:grpSpMkLst>
        </pc:grpChg>
        <pc:grpChg chg="mod">
          <ac:chgData name="Obstfeld, Amrom E" userId="723fc76c-ee2b-4721-b304-153613f0d15a" providerId="ADAL" clId="{74454752-B718-4274-95DE-65A79B176642}" dt="2021-09-14T18:22:56.283" v="1319" actId="164"/>
          <ac:grpSpMkLst>
            <pc:docMk/>
            <pc:sldMk cId="1592187630" sldId="283"/>
            <ac:grpSpMk id="29" creationId="{A0F3AEF3-3F8B-40D6-905D-48820B287E56}"/>
          </ac:grpSpMkLst>
        </pc:grpChg>
        <pc:picChg chg="del">
          <ac:chgData name="Obstfeld, Amrom E" userId="723fc76c-ee2b-4721-b304-153613f0d15a" providerId="ADAL" clId="{74454752-B718-4274-95DE-65A79B176642}" dt="2021-09-20T17:18:52.193" v="5933" actId="478"/>
          <ac:picMkLst>
            <pc:docMk/>
            <pc:sldMk cId="1592187630" sldId="283"/>
            <ac:picMk id="3" creationId="{7FB17B17-1C30-4BD6-828E-FF20AE0EAE8D}"/>
          </ac:picMkLst>
        </pc:picChg>
      </pc:sldChg>
      <pc:sldChg chg="addSp delSp modSp mod delAnim modAnim">
        <pc:chgData name="Obstfeld, Amrom E" userId="723fc76c-ee2b-4721-b304-153613f0d15a" providerId="ADAL" clId="{74454752-B718-4274-95DE-65A79B176642}" dt="2021-09-20T17:31:37.071" v="5995" actId="21"/>
        <pc:sldMkLst>
          <pc:docMk/>
          <pc:sldMk cId="4260546570" sldId="284"/>
        </pc:sldMkLst>
        <pc:spChg chg="mod">
          <ac:chgData name="Obstfeld, Amrom E" userId="723fc76c-ee2b-4721-b304-153613f0d15a" providerId="ADAL" clId="{74454752-B718-4274-95DE-65A79B176642}" dt="2021-09-14T22:31:22.240" v="2757" actId="20577"/>
          <ac:spMkLst>
            <pc:docMk/>
            <pc:sldMk cId="4260546570" sldId="284"/>
            <ac:spMk id="2" creationId="{1133FF19-8E6E-463C-9FBB-98D32689D362}"/>
          </ac:spMkLst>
        </pc:spChg>
        <pc:spChg chg="del mod">
          <ac:chgData name="Obstfeld, Amrom E" userId="723fc76c-ee2b-4721-b304-153613f0d15a" providerId="ADAL" clId="{74454752-B718-4274-95DE-65A79B176642}" dt="2021-09-14T18:31:39.356" v="1605" actId="478"/>
          <ac:spMkLst>
            <pc:docMk/>
            <pc:sldMk cId="4260546570" sldId="284"/>
            <ac:spMk id="4" creationId="{6892250E-EB08-466A-AD93-98538CBBFD73}"/>
          </ac:spMkLst>
        </pc:spChg>
        <pc:spChg chg="add del mod">
          <ac:chgData name="Obstfeld, Amrom E" userId="723fc76c-ee2b-4721-b304-153613f0d15a" providerId="ADAL" clId="{74454752-B718-4274-95DE-65A79B176642}" dt="2021-09-03T18:24:39.312" v="355" actId="478"/>
          <ac:spMkLst>
            <pc:docMk/>
            <pc:sldMk cId="4260546570" sldId="284"/>
            <ac:spMk id="5" creationId="{46561B92-FAF0-4CC1-964B-37E96911AE63}"/>
          </ac:spMkLst>
        </pc:spChg>
        <pc:spChg chg="add del mod">
          <ac:chgData name="Obstfeld, Amrom E" userId="723fc76c-ee2b-4721-b304-153613f0d15a" providerId="ADAL" clId="{74454752-B718-4274-95DE-65A79B176642}" dt="2021-09-03T18:26:40.327" v="372" actId="478"/>
          <ac:spMkLst>
            <pc:docMk/>
            <pc:sldMk cId="4260546570" sldId="284"/>
            <ac:spMk id="6" creationId="{48DA6F06-0607-4685-A05E-BFCE20DBE3CB}"/>
          </ac:spMkLst>
        </pc:spChg>
        <pc:spChg chg="add del mod">
          <ac:chgData name="Obstfeld, Amrom E" userId="723fc76c-ee2b-4721-b304-153613f0d15a" providerId="ADAL" clId="{74454752-B718-4274-95DE-65A79B176642}" dt="2021-09-03T18:27:53.240" v="384"/>
          <ac:spMkLst>
            <pc:docMk/>
            <pc:sldMk cId="4260546570" sldId="284"/>
            <ac:spMk id="20" creationId="{8E171F32-415D-4659-B466-11EC5C3DF7C6}"/>
          </ac:spMkLst>
        </pc:spChg>
        <pc:spChg chg="del mod">
          <ac:chgData name="Obstfeld, Amrom E" userId="723fc76c-ee2b-4721-b304-153613f0d15a" providerId="ADAL" clId="{74454752-B718-4274-95DE-65A79B176642}" dt="2021-09-14T18:31:39.356" v="1605" actId="478"/>
          <ac:spMkLst>
            <pc:docMk/>
            <pc:sldMk cId="4260546570" sldId="284"/>
            <ac:spMk id="30" creationId="{CC60724F-4EC0-4E42-9C7D-348E31BF02C4}"/>
          </ac:spMkLst>
        </pc:spChg>
        <pc:spChg chg="add del mod">
          <ac:chgData name="Obstfeld, Amrom E" userId="723fc76c-ee2b-4721-b304-153613f0d15a" providerId="ADAL" clId="{74454752-B718-4274-95DE-65A79B176642}" dt="2021-09-03T18:27:53.240" v="384"/>
          <ac:spMkLst>
            <pc:docMk/>
            <pc:sldMk cId="4260546570" sldId="284"/>
            <ac:spMk id="31" creationId="{D8775993-42F9-478B-86DA-247359CDACA0}"/>
          </ac:spMkLst>
        </pc:spChg>
        <pc:spChg chg="del mod">
          <ac:chgData name="Obstfeld, Amrom E" userId="723fc76c-ee2b-4721-b304-153613f0d15a" providerId="ADAL" clId="{74454752-B718-4274-95DE-65A79B176642}" dt="2021-09-14T18:31:39.356" v="1605" actId="478"/>
          <ac:spMkLst>
            <pc:docMk/>
            <pc:sldMk cId="4260546570" sldId="284"/>
            <ac:spMk id="32" creationId="{8CC2CCD4-98D7-4B19-92F5-6A09D87627D9}"/>
          </ac:spMkLst>
        </pc:spChg>
        <pc:spChg chg="del mod">
          <ac:chgData name="Obstfeld, Amrom E" userId="723fc76c-ee2b-4721-b304-153613f0d15a" providerId="ADAL" clId="{74454752-B718-4274-95DE-65A79B176642}" dt="2021-09-14T18:31:39.356" v="1605" actId="478"/>
          <ac:spMkLst>
            <pc:docMk/>
            <pc:sldMk cId="4260546570" sldId="284"/>
            <ac:spMk id="35" creationId="{3BBC7766-DB96-42DA-897C-1ADE6899CF4B}"/>
          </ac:spMkLst>
        </pc:spChg>
        <pc:spChg chg="del mod">
          <ac:chgData name="Obstfeld, Amrom E" userId="723fc76c-ee2b-4721-b304-153613f0d15a" providerId="ADAL" clId="{74454752-B718-4274-95DE-65A79B176642}" dt="2021-09-14T18:31:39.356" v="1605" actId="478"/>
          <ac:spMkLst>
            <pc:docMk/>
            <pc:sldMk cId="4260546570" sldId="284"/>
            <ac:spMk id="36" creationId="{CED50790-4FA0-401D-A9C3-6C481E90C3B0}"/>
          </ac:spMkLst>
        </pc:spChg>
        <pc:spChg chg="del mod">
          <ac:chgData name="Obstfeld, Amrom E" userId="723fc76c-ee2b-4721-b304-153613f0d15a" providerId="ADAL" clId="{74454752-B718-4274-95DE-65A79B176642}" dt="2021-09-14T18:31:39.356" v="1605" actId="478"/>
          <ac:spMkLst>
            <pc:docMk/>
            <pc:sldMk cId="4260546570" sldId="284"/>
            <ac:spMk id="37" creationId="{436AC597-2E5F-4851-AEF6-A10B319E5BB6}"/>
          </ac:spMkLst>
        </pc:spChg>
        <pc:spChg chg="del mod">
          <ac:chgData name="Obstfeld, Amrom E" userId="723fc76c-ee2b-4721-b304-153613f0d15a" providerId="ADAL" clId="{74454752-B718-4274-95DE-65A79B176642}" dt="2021-09-06T21:49:27.109" v="727" actId="478"/>
          <ac:spMkLst>
            <pc:docMk/>
            <pc:sldMk cId="4260546570" sldId="284"/>
            <ac:spMk id="38" creationId="{B648C91A-C601-46A3-BF86-69239B0E4176}"/>
          </ac:spMkLst>
        </pc:spChg>
        <pc:spChg chg="mod topLvl">
          <ac:chgData name="Obstfeld, Amrom E" userId="723fc76c-ee2b-4721-b304-153613f0d15a" providerId="ADAL" clId="{74454752-B718-4274-95DE-65A79B176642}" dt="2021-09-14T18:44:30.668" v="2091" actId="165"/>
          <ac:spMkLst>
            <pc:docMk/>
            <pc:sldMk cId="4260546570" sldId="284"/>
            <ac:spMk id="39" creationId="{4AC88AD8-CC8E-4AB3-AC72-346F28C6501A}"/>
          </ac:spMkLst>
        </pc:spChg>
        <pc:spChg chg="mod topLvl">
          <ac:chgData name="Obstfeld, Amrom E" userId="723fc76c-ee2b-4721-b304-153613f0d15a" providerId="ADAL" clId="{74454752-B718-4274-95DE-65A79B176642}" dt="2021-09-14T19:22:28.044" v="2677" actId="14861"/>
          <ac:spMkLst>
            <pc:docMk/>
            <pc:sldMk cId="4260546570" sldId="284"/>
            <ac:spMk id="40" creationId="{8B04A6ED-351A-4730-9D86-48E91A584C31}"/>
          </ac:spMkLst>
        </pc:spChg>
        <pc:spChg chg="mod topLvl">
          <ac:chgData name="Obstfeld, Amrom E" userId="723fc76c-ee2b-4721-b304-153613f0d15a" providerId="ADAL" clId="{74454752-B718-4274-95DE-65A79B176642}" dt="2021-09-14T19:22:28.044" v="2677" actId="14861"/>
          <ac:spMkLst>
            <pc:docMk/>
            <pc:sldMk cId="4260546570" sldId="284"/>
            <ac:spMk id="41" creationId="{BE9DD9E1-8C5E-49F0-84E0-9BB08B8ED96E}"/>
          </ac:spMkLst>
        </pc:spChg>
        <pc:spChg chg="mod topLvl">
          <ac:chgData name="Obstfeld, Amrom E" userId="723fc76c-ee2b-4721-b304-153613f0d15a" providerId="ADAL" clId="{74454752-B718-4274-95DE-65A79B176642}" dt="2021-09-14T19:22:44.006" v="2684" actId="14861"/>
          <ac:spMkLst>
            <pc:docMk/>
            <pc:sldMk cId="4260546570" sldId="284"/>
            <ac:spMk id="42" creationId="{0255A1DA-7EC3-4B34-8DFA-A7B0B73A90FB}"/>
          </ac:spMkLst>
        </pc:spChg>
        <pc:spChg chg="del mod topLvl">
          <ac:chgData name="Obstfeld, Amrom E" userId="723fc76c-ee2b-4721-b304-153613f0d15a" providerId="ADAL" clId="{74454752-B718-4274-95DE-65A79B176642}" dt="2021-09-14T18:25:18.406" v="1334" actId="478"/>
          <ac:spMkLst>
            <pc:docMk/>
            <pc:sldMk cId="4260546570" sldId="284"/>
            <ac:spMk id="44" creationId="{BF39C773-16BD-426D-AA5F-6533E8E3CBB6}"/>
          </ac:spMkLst>
        </pc:spChg>
        <pc:spChg chg="del mod topLvl">
          <ac:chgData name="Obstfeld, Amrom E" userId="723fc76c-ee2b-4721-b304-153613f0d15a" providerId="ADAL" clId="{74454752-B718-4274-95DE-65A79B176642}" dt="2021-09-14T18:25:21.668" v="1335" actId="478"/>
          <ac:spMkLst>
            <pc:docMk/>
            <pc:sldMk cId="4260546570" sldId="284"/>
            <ac:spMk id="45" creationId="{CCB452A5-5A07-40F4-B2F2-D7BAD84EBCD0}"/>
          </ac:spMkLst>
        </pc:spChg>
        <pc:spChg chg="del mod topLvl">
          <ac:chgData name="Obstfeld, Amrom E" userId="723fc76c-ee2b-4721-b304-153613f0d15a" providerId="ADAL" clId="{74454752-B718-4274-95DE-65A79B176642}" dt="2021-09-14T18:25:25.464" v="1336" actId="478"/>
          <ac:spMkLst>
            <pc:docMk/>
            <pc:sldMk cId="4260546570" sldId="284"/>
            <ac:spMk id="46" creationId="{80288184-468C-471B-939A-1F9EBE40376A}"/>
          </ac:spMkLst>
        </pc:spChg>
        <pc:spChg chg="add mod ord topLvl">
          <ac:chgData name="Obstfeld, Amrom E" userId="723fc76c-ee2b-4721-b304-153613f0d15a" providerId="ADAL" clId="{74454752-B718-4274-95DE-65A79B176642}" dt="2021-09-14T19:21:25.923" v="2669" actId="207"/>
          <ac:spMkLst>
            <pc:docMk/>
            <pc:sldMk cId="4260546570" sldId="284"/>
            <ac:spMk id="68" creationId="{B0B8FAF9-757E-4625-A76F-C9C91FB9AC5D}"/>
          </ac:spMkLst>
        </pc:spChg>
        <pc:spChg chg="add mod ord topLvl">
          <ac:chgData name="Obstfeld, Amrom E" userId="723fc76c-ee2b-4721-b304-153613f0d15a" providerId="ADAL" clId="{74454752-B718-4274-95DE-65A79B176642}" dt="2021-09-14T18:44:30.668" v="2091" actId="165"/>
          <ac:spMkLst>
            <pc:docMk/>
            <pc:sldMk cId="4260546570" sldId="284"/>
            <ac:spMk id="69" creationId="{65D45434-C1AF-4AE9-8D60-A9CDC56A795D}"/>
          </ac:spMkLst>
        </pc:spChg>
        <pc:spChg chg="add mod ord topLvl">
          <ac:chgData name="Obstfeld, Amrom E" userId="723fc76c-ee2b-4721-b304-153613f0d15a" providerId="ADAL" clId="{74454752-B718-4274-95DE-65A79B176642}" dt="2021-09-14T18:44:30.668" v="2091" actId="165"/>
          <ac:spMkLst>
            <pc:docMk/>
            <pc:sldMk cId="4260546570" sldId="284"/>
            <ac:spMk id="70" creationId="{F1A54DC2-F07B-42C2-B2E2-97462AC05E8E}"/>
          </ac:spMkLst>
        </pc:spChg>
        <pc:spChg chg="add mod ord topLvl">
          <ac:chgData name="Obstfeld, Amrom E" userId="723fc76c-ee2b-4721-b304-153613f0d15a" providerId="ADAL" clId="{74454752-B718-4274-95DE-65A79B176642}" dt="2021-09-20T17:31:34.959" v="5994" actId="164"/>
          <ac:spMkLst>
            <pc:docMk/>
            <pc:sldMk cId="4260546570" sldId="284"/>
            <ac:spMk id="71" creationId="{BEC0C322-EC4E-4D33-8F48-B5348FE4E82D}"/>
          </ac:spMkLst>
        </pc:spChg>
        <pc:spChg chg="add mod topLvl">
          <ac:chgData name="Obstfeld, Amrom E" userId="723fc76c-ee2b-4721-b304-153613f0d15a" providerId="ADAL" clId="{74454752-B718-4274-95DE-65A79B176642}" dt="2021-09-20T17:31:34.959" v="5994" actId="164"/>
          <ac:spMkLst>
            <pc:docMk/>
            <pc:sldMk cId="4260546570" sldId="284"/>
            <ac:spMk id="72" creationId="{83084E65-5997-45D7-B705-677004DACBA6}"/>
          </ac:spMkLst>
        </pc:spChg>
        <pc:spChg chg="add mod">
          <ac:chgData name="Obstfeld, Amrom E" userId="723fc76c-ee2b-4721-b304-153613f0d15a" providerId="ADAL" clId="{74454752-B718-4274-95DE-65A79B176642}" dt="2021-09-20T17:31:34.959" v="5994" actId="164"/>
          <ac:spMkLst>
            <pc:docMk/>
            <pc:sldMk cId="4260546570" sldId="284"/>
            <ac:spMk id="73" creationId="{6376E74F-C4CD-43B6-AC95-90998BE5A5E3}"/>
          </ac:spMkLst>
        </pc:spChg>
        <pc:spChg chg="add mod ord">
          <ac:chgData name="Obstfeld, Amrom E" userId="723fc76c-ee2b-4721-b304-153613f0d15a" providerId="ADAL" clId="{74454752-B718-4274-95DE-65A79B176642}" dt="2021-09-14T19:21:16.480" v="2668" actId="14430"/>
          <ac:spMkLst>
            <pc:docMk/>
            <pc:sldMk cId="4260546570" sldId="284"/>
            <ac:spMk id="74" creationId="{1EB03520-6437-47B4-8D7E-3CCB6560BF0D}"/>
          </ac:spMkLst>
        </pc:spChg>
        <pc:spChg chg="add mod">
          <ac:chgData name="Obstfeld, Amrom E" userId="723fc76c-ee2b-4721-b304-153613f0d15a" providerId="ADAL" clId="{74454752-B718-4274-95DE-65A79B176642}" dt="2021-09-20T17:25:30.482" v="5941"/>
          <ac:spMkLst>
            <pc:docMk/>
            <pc:sldMk cId="4260546570" sldId="284"/>
            <ac:spMk id="76" creationId="{A19C24F1-8AF6-4B5C-AA4A-B5EBFF3CA84B}"/>
          </ac:spMkLst>
        </pc:spChg>
        <pc:grpChg chg="add del mod">
          <ac:chgData name="Obstfeld, Amrom E" userId="723fc76c-ee2b-4721-b304-153613f0d15a" providerId="ADAL" clId="{74454752-B718-4274-95DE-65A79B176642}" dt="2021-09-20T17:31:37.071" v="5995" actId="21"/>
          <ac:grpSpMkLst>
            <pc:docMk/>
            <pc:sldMk cId="4260546570" sldId="284"/>
            <ac:grpSpMk id="3" creationId="{12070C72-5749-4D88-BE4B-2A96DFD7EE93}"/>
          </ac:grpSpMkLst>
        </pc:grpChg>
        <pc:grpChg chg="add del mod">
          <ac:chgData name="Obstfeld, Amrom E" userId="723fc76c-ee2b-4721-b304-153613f0d15a" providerId="ADAL" clId="{74454752-B718-4274-95DE-65A79B176642}" dt="2021-09-14T18:44:30.668" v="2091" actId="165"/>
          <ac:grpSpMkLst>
            <pc:docMk/>
            <pc:sldMk cId="4260546570" sldId="284"/>
            <ac:grpSpMk id="5" creationId="{36434D4B-347E-4AF9-B5A2-E894593724FE}"/>
          </ac:grpSpMkLst>
        </pc:grpChg>
        <pc:grpChg chg="mod">
          <ac:chgData name="Obstfeld, Amrom E" userId="723fc76c-ee2b-4721-b304-153613f0d15a" providerId="ADAL" clId="{74454752-B718-4274-95DE-65A79B176642}" dt="2021-09-14T18:24:16.431" v="1327" actId="14430"/>
          <ac:grpSpMkLst>
            <pc:docMk/>
            <pc:sldMk cId="4260546570" sldId="284"/>
            <ac:grpSpMk id="29" creationId="{A0F3AEF3-3F8B-40D6-905D-48820B287E56}"/>
          </ac:grpSpMkLst>
        </pc:grpChg>
        <pc:grpChg chg="add del">
          <ac:chgData name="Obstfeld, Amrom E" userId="723fc76c-ee2b-4721-b304-153613f0d15a" providerId="ADAL" clId="{74454752-B718-4274-95DE-65A79B176642}" dt="2021-09-14T18:24:58.132" v="1330" actId="165"/>
          <ac:grpSpMkLst>
            <pc:docMk/>
            <pc:sldMk cId="4260546570" sldId="284"/>
            <ac:grpSpMk id="38" creationId="{5A7FE989-2C62-4331-BC60-E13147D65F87}"/>
          </ac:grpSpMkLst>
        </pc:grpChg>
        <pc:grpChg chg="mod topLvl">
          <ac:chgData name="Obstfeld, Amrom E" userId="723fc76c-ee2b-4721-b304-153613f0d15a" providerId="ADAL" clId="{74454752-B718-4274-95DE-65A79B176642}" dt="2021-09-14T19:20:28.463" v="2658" actId="14429"/>
          <ac:grpSpMkLst>
            <pc:docMk/>
            <pc:sldMk cId="4260546570" sldId="284"/>
            <ac:grpSpMk id="43" creationId="{456BF741-34FB-4ACE-A27B-1CF6BC26A4F2}"/>
          </ac:grpSpMkLst>
        </pc:grpChg>
        <pc:grpChg chg="mod">
          <ac:chgData name="Obstfeld, Amrom E" userId="723fc76c-ee2b-4721-b304-153613f0d15a" providerId="ADAL" clId="{74454752-B718-4274-95DE-65A79B176642}" dt="2021-09-14T19:20:22.957" v="2656" actId="14429"/>
          <ac:grpSpMkLst>
            <pc:docMk/>
            <pc:sldMk cId="4260546570" sldId="284"/>
            <ac:grpSpMk id="48" creationId="{5EB31E13-2180-4E8B-81CE-9AD760BE8C25}"/>
          </ac:grpSpMkLst>
        </pc:grpChg>
        <pc:picChg chg="del">
          <ac:chgData name="Obstfeld, Amrom E" userId="723fc76c-ee2b-4721-b304-153613f0d15a" providerId="ADAL" clId="{74454752-B718-4274-95DE-65A79B176642}" dt="2021-09-14T18:31:34.282" v="1604" actId="478"/>
          <ac:picMkLst>
            <pc:docMk/>
            <pc:sldMk cId="4260546570" sldId="284"/>
            <ac:picMk id="3" creationId="{7FB17B17-1C30-4BD6-828E-FF20AE0EAE8D}"/>
          </ac:picMkLst>
        </pc:picChg>
        <pc:picChg chg="add del mod">
          <ac:chgData name="Obstfeld, Amrom E" userId="723fc76c-ee2b-4721-b304-153613f0d15a" providerId="ADAL" clId="{74454752-B718-4274-95DE-65A79B176642}" dt="2021-09-20T17:25:18.522" v="5937"/>
          <ac:picMkLst>
            <pc:docMk/>
            <pc:sldMk cId="4260546570" sldId="284"/>
            <ac:picMk id="75" creationId="{01ECBB7C-AF3A-4407-AC13-F83A6276C446}"/>
          </ac:picMkLst>
        </pc:picChg>
      </pc:sldChg>
      <pc:sldChg chg="addSp delSp modSp mod ord modAnim">
        <pc:chgData name="Obstfeld, Amrom E" userId="723fc76c-ee2b-4721-b304-153613f0d15a" providerId="ADAL" clId="{74454752-B718-4274-95DE-65A79B176642}" dt="2021-09-20T17:34:52.889" v="6022"/>
        <pc:sldMkLst>
          <pc:docMk/>
          <pc:sldMk cId="2370255549" sldId="285"/>
        </pc:sldMkLst>
        <pc:spChg chg="mod">
          <ac:chgData name="Obstfeld, Amrom E" userId="723fc76c-ee2b-4721-b304-153613f0d15a" providerId="ADAL" clId="{74454752-B718-4274-95DE-65A79B176642}" dt="2021-09-14T22:49:36.462" v="2971" actId="1076"/>
          <ac:spMkLst>
            <pc:docMk/>
            <pc:sldMk cId="2370255549" sldId="285"/>
            <ac:spMk id="2" creationId="{00A2A240-66DB-4AC4-B4BA-DAFC782F8D73}"/>
          </ac:spMkLst>
        </pc:spChg>
        <pc:spChg chg="mod">
          <ac:chgData name="Obstfeld, Amrom E" userId="723fc76c-ee2b-4721-b304-153613f0d15a" providerId="ADAL" clId="{74454752-B718-4274-95DE-65A79B176642}" dt="2021-09-06T22:30:36.611" v="1072" actId="14100"/>
          <ac:spMkLst>
            <pc:docMk/>
            <pc:sldMk cId="2370255549" sldId="285"/>
            <ac:spMk id="3" creationId="{A121706F-66D6-4C0E-B0A9-013A9DEE7079}"/>
          </ac:spMkLst>
        </pc:spChg>
        <pc:spChg chg="mod">
          <ac:chgData name="Obstfeld, Amrom E" userId="723fc76c-ee2b-4721-b304-153613f0d15a" providerId="ADAL" clId="{74454752-B718-4274-95DE-65A79B176642}" dt="2021-09-17T21:28:16.710" v="4698" actId="33524"/>
          <ac:spMkLst>
            <pc:docMk/>
            <pc:sldMk cId="2370255549" sldId="285"/>
            <ac:spMk id="4" creationId="{8F24FF7B-F52C-4888-B09C-F0632764B2FE}"/>
          </ac:spMkLst>
        </pc:spChg>
        <pc:spChg chg="add del mod">
          <ac:chgData name="Obstfeld, Amrom E" userId="723fc76c-ee2b-4721-b304-153613f0d15a" providerId="ADAL" clId="{74454752-B718-4274-95DE-65A79B176642}" dt="2021-09-14T22:50:01.835" v="2980"/>
          <ac:spMkLst>
            <pc:docMk/>
            <pc:sldMk cId="2370255549" sldId="285"/>
            <ac:spMk id="5" creationId="{52956182-EB59-4634-813E-C109CB78A8B2}"/>
          </ac:spMkLst>
        </pc:spChg>
        <pc:spChg chg="add mod">
          <ac:chgData name="Obstfeld, Amrom E" userId="723fc76c-ee2b-4721-b304-153613f0d15a" providerId="ADAL" clId="{74454752-B718-4274-95DE-65A79B176642}" dt="2021-09-20T17:34:46.118" v="6021" actId="14100"/>
          <ac:spMkLst>
            <pc:docMk/>
            <pc:sldMk cId="2370255549" sldId="285"/>
            <ac:spMk id="5" creationId="{ADCB0E51-446B-4DA4-A0C0-839D66FB38D7}"/>
          </ac:spMkLst>
        </pc:spChg>
        <pc:spChg chg="add del">
          <ac:chgData name="Obstfeld, Amrom E" userId="723fc76c-ee2b-4721-b304-153613f0d15a" providerId="ADAL" clId="{74454752-B718-4274-95DE-65A79B176642}" dt="2021-09-06T22:30:53.150" v="1084"/>
          <ac:spMkLst>
            <pc:docMk/>
            <pc:sldMk cId="2370255549" sldId="285"/>
            <ac:spMk id="5" creationId="{FFF4040E-EB29-479D-8AE5-CD5CF36E2511}"/>
          </ac:spMkLst>
        </pc:spChg>
        <pc:spChg chg="add mod">
          <ac:chgData name="Obstfeld, Amrom E" userId="723fc76c-ee2b-4721-b304-153613f0d15a" providerId="ADAL" clId="{74454752-B718-4274-95DE-65A79B176642}" dt="2021-09-06T22:31:02.309" v="1087" actId="207"/>
          <ac:spMkLst>
            <pc:docMk/>
            <pc:sldMk cId="2370255549" sldId="285"/>
            <ac:spMk id="6" creationId="{0B9DF3F8-52BE-44A3-902A-E57BBCCBEF0F}"/>
          </ac:spMkLst>
        </pc:spChg>
        <pc:spChg chg="add del">
          <ac:chgData name="Obstfeld, Amrom E" userId="723fc76c-ee2b-4721-b304-153613f0d15a" providerId="ADAL" clId="{74454752-B718-4274-95DE-65A79B176642}" dt="2021-09-06T22:31:11.709" v="1090"/>
          <ac:spMkLst>
            <pc:docMk/>
            <pc:sldMk cId="2370255549" sldId="285"/>
            <ac:spMk id="7" creationId="{06170802-1329-40DD-B6C1-6FE77E485A56}"/>
          </ac:spMkLst>
        </pc:spChg>
        <pc:spChg chg="add mod">
          <ac:chgData name="Obstfeld, Amrom E" userId="723fc76c-ee2b-4721-b304-153613f0d15a" providerId="ADAL" clId="{74454752-B718-4274-95DE-65A79B176642}" dt="2021-09-17T21:28:26.078" v="4699" actId="6549"/>
          <ac:spMkLst>
            <pc:docMk/>
            <pc:sldMk cId="2370255549" sldId="285"/>
            <ac:spMk id="8" creationId="{B6B3B198-588B-4E6E-9BA9-D849EFBCCBDA}"/>
          </ac:spMkLst>
        </pc:spChg>
        <pc:spChg chg="add mod">
          <ac:chgData name="Obstfeld, Amrom E" userId="723fc76c-ee2b-4721-b304-153613f0d15a" providerId="ADAL" clId="{74454752-B718-4274-95DE-65A79B176642}" dt="2021-09-06T22:31:24.716" v="1095" actId="207"/>
          <ac:spMkLst>
            <pc:docMk/>
            <pc:sldMk cId="2370255549" sldId="285"/>
            <ac:spMk id="9" creationId="{1AAC3A93-E730-4C44-AA50-B76DEF80B5CE}"/>
          </ac:spMkLst>
        </pc:spChg>
        <pc:picChg chg="add del">
          <ac:chgData name="Obstfeld, Amrom E" userId="723fc76c-ee2b-4721-b304-153613f0d15a" providerId="ADAL" clId="{74454752-B718-4274-95DE-65A79B176642}" dt="2021-09-06T22:31:14.084" v="1092"/>
          <ac:picMkLst>
            <pc:docMk/>
            <pc:sldMk cId="2370255549" sldId="285"/>
            <ac:picMk id="8" creationId="{F57C4548-7B1A-4D2E-9EF7-939DE2A6E5CB}"/>
          </ac:picMkLst>
        </pc:picChg>
      </pc:sldChg>
      <pc:sldChg chg="addSp delSp modSp del modNotesTx">
        <pc:chgData name="Obstfeld, Amrom E" userId="723fc76c-ee2b-4721-b304-153613f0d15a" providerId="ADAL" clId="{74454752-B718-4274-95DE-65A79B176642}" dt="2021-09-17T14:46:36.653" v="4076" actId="47"/>
        <pc:sldMkLst>
          <pc:docMk/>
          <pc:sldMk cId="2737215846" sldId="287"/>
        </pc:sldMkLst>
        <pc:spChg chg="mod">
          <ac:chgData name="Obstfeld, Amrom E" userId="723fc76c-ee2b-4721-b304-153613f0d15a" providerId="ADAL" clId="{74454752-B718-4274-95DE-65A79B176642}" dt="2021-09-06T22:45:40.911" v="1276" actId="14100"/>
          <ac:spMkLst>
            <pc:docMk/>
            <pc:sldMk cId="2737215846" sldId="287"/>
            <ac:spMk id="5" creationId="{89F52805-2E10-4730-ACFC-B51683FC57D3}"/>
          </ac:spMkLst>
        </pc:spChg>
        <pc:spChg chg="mod">
          <ac:chgData name="Obstfeld, Amrom E" userId="723fc76c-ee2b-4721-b304-153613f0d15a" providerId="ADAL" clId="{74454752-B718-4274-95DE-65A79B176642}" dt="2021-09-06T22:46:04.995" v="1279" actId="6549"/>
          <ac:spMkLst>
            <pc:docMk/>
            <pc:sldMk cId="2737215846" sldId="287"/>
            <ac:spMk id="6" creationId="{FA54020E-B03C-42D6-945E-ED446AADAEF2}"/>
          </ac:spMkLst>
        </pc:spChg>
        <pc:spChg chg="mod">
          <ac:chgData name="Obstfeld, Amrom E" userId="723fc76c-ee2b-4721-b304-153613f0d15a" providerId="ADAL" clId="{74454752-B718-4274-95DE-65A79B176642}" dt="2021-09-06T22:45:00.743" v="1270" actId="2711"/>
          <ac:spMkLst>
            <pc:docMk/>
            <pc:sldMk cId="2737215846" sldId="287"/>
            <ac:spMk id="7" creationId="{65C7C4F6-F5AD-4D58-9F60-DE0C66C8BB13}"/>
          </ac:spMkLst>
        </pc:spChg>
        <pc:spChg chg="mod">
          <ac:chgData name="Obstfeld, Amrom E" userId="723fc76c-ee2b-4721-b304-153613f0d15a" providerId="ADAL" clId="{74454752-B718-4274-95DE-65A79B176642}" dt="2021-09-06T22:45:00.743" v="1270" actId="2711"/>
          <ac:spMkLst>
            <pc:docMk/>
            <pc:sldMk cId="2737215846" sldId="287"/>
            <ac:spMk id="8" creationId="{DE227568-C53E-4803-9884-AA175B056433}"/>
          </ac:spMkLst>
        </pc:spChg>
        <pc:spChg chg="add del mod">
          <ac:chgData name="Obstfeld, Amrom E" userId="723fc76c-ee2b-4721-b304-153613f0d15a" providerId="ADAL" clId="{74454752-B718-4274-95DE-65A79B176642}" dt="2021-09-06T22:46:18.018" v="1280"/>
          <ac:spMkLst>
            <pc:docMk/>
            <pc:sldMk cId="2737215846" sldId="287"/>
            <ac:spMk id="9" creationId="{4BB909C7-DA39-4AE9-850E-E904DCDE98B4}"/>
          </ac:spMkLst>
        </pc:spChg>
        <pc:spChg chg="add del mod">
          <ac:chgData name="Obstfeld, Amrom E" userId="723fc76c-ee2b-4721-b304-153613f0d15a" providerId="ADAL" clId="{74454752-B718-4274-95DE-65A79B176642}" dt="2021-09-06T22:46:18.018" v="1280"/>
          <ac:spMkLst>
            <pc:docMk/>
            <pc:sldMk cId="2737215846" sldId="287"/>
            <ac:spMk id="10" creationId="{4E614B39-0831-475C-A02B-4117CE6ADC57}"/>
          </ac:spMkLst>
        </pc:spChg>
      </pc:sldChg>
      <pc:sldChg chg="addSp delSp modSp del">
        <pc:chgData name="Obstfeld, Amrom E" userId="723fc76c-ee2b-4721-b304-153613f0d15a" providerId="ADAL" clId="{74454752-B718-4274-95DE-65A79B176642}" dt="2021-09-17T14:46:36.653" v="4076" actId="47"/>
        <pc:sldMkLst>
          <pc:docMk/>
          <pc:sldMk cId="1389729566" sldId="288"/>
        </pc:sldMkLst>
        <pc:spChg chg="mod">
          <ac:chgData name="Obstfeld, Amrom E" userId="723fc76c-ee2b-4721-b304-153613f0d15a" providerId="ADAL" clId="{74454752-B718-4274-95DE-65A79B176642}" dt="2021-09-06T22:47:48.764" v="1291" actId="14100"/>
          <ac:spMkLst>
            <pc:docMk/>
            <pc:sldMk cId="1389729566" sldId="288"/>
            <ac:spMk id="5" creationId="{89F52805-2E10-4730-ACFC-B51683FC57D3}"/>
          </ac:spMkLst>
        </pc:spChg>
        <pc:spChg chg="mod">
          <ac:chgData name="Obstfeld, Amrom E" userId="723fc76c-ee2b-4721-b304-153613f0d15a" providerId="ADAL" clId="{74454752-B718-4274-95DE-65A79B176642}" dt="2021-09-06T22:47:45.556" v="1290" actId="14100"/>
          <ac:spMkLst>
            <pc:docMk/>
            <pc:sldMk cId="1389729566" sldId="288"/>
            <ac:spMk id="6" creationId="{FA54020E-B03C-42D6-945E-ED446AADAEF2}"/>
          </ac:spMkLst>
        </pc:spChg>
        <pc:spChg chg="del mod">
          <ac:chgData name="Obstfeld, Amrom E" userId="723fc76c-ee2b-4721-b304-153613f0d15a" providerId="ADAL" clId="{74454752-B718-4274-95DE-65A79B176642}" dt="2021-09-06T22:46:56.996" v="1284" actId="478"/>
          <ac:spMkLst>
            <pc:docMk/>
            <pc:sldMk cId="1389729566" sldId="288"/>
            <ac:spMk id="7" creationId="{65C7C4F6-F5AD-4D58-9F60-DE0C66C8BB13}"/>
          </ac:spMkLst>
        </pc:spChg>
        <pc:spChg chg="del mod">
          <ac:chgData name="Obstfeld, Amrom E" userId="723fc76c-ee2b-4721-b304-153613f0d15a" providerId="ADAL" clId="{74454752-B718-4274-95DE-65A79B176642}" dt="2021-09-06T22:46:56.996" v="1284" actId="478"/>
          <ac:spMkLst>
            <pc:docMk/>
            <pc:sldMk cId="1389729566" sldId="288"/>
            <ac:spMk id="8" creationId="{DE227568-C53E-4803-9884-AA175B056433}"/>
          </ac:spMkLst>
        </pc:spChg>
        <pc:spChg chg="add">
          <ac:chgData name="Obstfeld, Amrom E" userId="723fc76c-ee2b-4721-b304-153613f0d15a" providerId="ADAL" clId="{74454752-B718-4274-95DE-65A79B176642}" dt="2021-09-06T22:46:19.714" v="1281"/>
          <ac:spMkLst>
            <pc:docMk/>
            <pc:sldMk cId="1389729566" sldId="288"/>
            <ac:spMk id="9" creationId="{9A477B1F-F66C-4A29-AA70-075A00713116}"/>
          </ac:spMkLst>
        </pc:spChg>
        <pc:spChg chg="add">
          <ac:chgData name="Obstfeld, Amrom E" userId="723fc76c-ee2b-4721-b304-153613f0d15a" providerId="ADAL" clId="{74454752-B718-4274-95DE-65A79B176642}" dt="2021-09-06T22:46:19.714" v="1281"/>
          <ac:spMkLst>
            <pc:docMk/>
            <pc:sldMk cId="1389729566" sldId="288"/>
            <ac:spMk id="10" creationId="{9AE08FD2-1BD7-4656-8077-F0EF83244533}"/>
          </ac:spMkLst>
        </pc:spChg>
        <pc:spChg chg="add">
          <ac:chgData name="Obstfeld, Amrom E" userId="723fc76c-ee2b-4721-b304-153613f0d15a" providerId="ADAL" clId="{74454752-B718-4274-95DE-65A79B176642}" dt="2021-09-06T22:46:57.560" v="1285"/>
          <ac:spMkLst>
            <pc:docMk/>
            <pc:sldMk cId="1389729566" sldId="288"/>
            <ac:spMk id="11" creationId="{79BA5BD9-DE65-4000-8156-C5D88D1409C7}"/>
          </ac:spMkLst>
        </pc:spChg>
        <pc:spChg chg="add">
          <ac:chgData name="Obstfeld, Amrom E" userId="723fc76c-ee2b-4721-b304-153613f0d15a" providerId="ADAL" clId="{74454752-B718-4274-95DE-65A79B176642}" dt="2021-09-06T22:46:57.560" v="1285"/>
          <ac:spMkLst>
            <pc:docMk/>
            <pc:sldMk cId="1389729566" sldId="288"/>
            <ac:spMk id="12" creationId="{D30E6D15-3C46-4724-9102-17F8CD64CB61}"/>
          </ac:spMkLst>
        </pc:spChg>
      </pc:sldChg>
      <pc:sldChg chg="del">
        <pc:chgData name="Obstfeld, Amrom E" userId="723fc76c-ee2b-4721-b304-153613f0d15a" providerId="ADAL" clId="{74454752-B718-4274-95DE-65A79B176642}" dt="2021-09-17T14:46:36.653" v="4076" actId="47"/>
        <pc:sldMkLst>
          <pc:docMk/>
          <pc:sldMk cId="1034718157" sldId="289"/>
        </pc:sldMkLst>
      </pc:sldChg>
      <pc:sldChg chg="del">
        <pc:chgData name="Obstfeld, Amrom E" userId="723fc76c-ee2b-4721-b304-153613f0d15a" providerId="ADAL" clId="{74454752-B718-4274-95DE-65A79B176642}" dt="2021-09-17T14:46:36.653" v="4076" actId="47"/>
        <pc:sldMkLst>
          <pc:docMk/>
          <pc:sldMk cId="3661307178" sldId="290"/>
        </pc:sldMkLst>
      </pc:sldChg>
      <pc:sldChg chg="del ord">
        <pc:chgData name="Obstfeld, Amrom E" userId="723fc76c-ee2b-4721-b304-153613f0d15a" providerId="ADAL" clId="{74454752-B718-4274-95DE-65A79B176642}" dt="2021-09-17T14:46:36.653" v="4076" actId="47"/>
        <pc:sldMkLst>
          <pc:docMk/>
          <pc:sldMk cId="1042459652" sldId="291"/>
        </pc:sldMkLst>
      </pc:sldChg>
      <pc:sldChg chg="add del">
        <pc:chgData name="Obstfeld, Amrom E" userId="723fc76c-ee2b-4721-b304-153613f0d15a" providerId="ADAL" clId="{74454752-B718-4274-95DE-65A79B176642}" dt="2021-09-03T17:37:13.909" v="344" actId="2696"/>
        <pc:sldMkLst>
          <pc:docMk/>
          <pc:sldMk cId="3034806691" sldId="292"/>
        </pc:sldMkLst>
      </pc:sldChg>
      <pc:sldChg chg="modSp add del">
        <pc:chgData name="Obstfeld, Amrom E" userId="723fc76c-ee2b-4721-b304-153613f0d15a" providerId="ADAL" clId="{74454752-B718-4274-95DE-65A79B176642}" dt="2021-09-03T17:50:20.830" v="350" actId="2696"/>
        <pc:sldMkLst>
          <pc:docMk/>
          <pc:sldMk cId="3798209518" sldId="496"/>
        </pc:sldMkLst>
        <pc:spChg chg="mod">
          <ac:chgData name="Obstfeld, Amrom E" userId="723fc76c-ee2b-4721-b304-153613f0d15a" providerId="ADAL" clId="{74454752-B718-4274-95DE-65A79B176642}" dt="2021-09-03T17:19:33.865" v="95" actId="20577"/>
          <ac:spMkLst>
            <pc:docMk/>
            <pc:sldMk cId="3798209518" sldId="496"/>
            <ac:spMk id="7" creationId="{4CECB4C3-1C2E-8D4C-9731-30311C7C8C93}"/>
          </ac:spMkLst>
        </pc:spChg>
        <pc:spChg chg="mod">
          <ac:chgData name="Obstfeld, Amrom E" userId="723fc76c-ee2b-4721-b304-153613f0d15a" providerId="ADAL" clId="{74454752-B718-4274-95DE-65A79B176642}" dt="2021-09-03T17:19:38.332" v="97" actId="20577"/>
          <ac:spMkLst>
            <pc:docMk/>
            <pc:sldMk cId="3798209518" sldId="496"/>
            <ac:spMk id="8" creationId="{D69A87AA-175A-E14F-A45C-7740B6105A02}"/>
          </ac:spMkLst>
        </pc:spChg>
        <pc:spChg chg="mod">
          <ac:chgData name="Obstfeld, Amrom E" userId="723fc76c-ee2b-4721-b304-153613f0d15a" providerId="ADAL" clId="{74454752-B718-4274-95DE-65A79B176642}" dt="2021-09-03T17:28:01.649" v="189" actId="20577"/>
          <ac:spMkLst>
            <pc:docMk/>
            <pc:sldMk cId="3798209518" sldId="496"/>
            <ac:spMk id="11" creationId="{16BBE51B-E8E7-3F42-9501-BC10A5E68397}"/>
          </ac:spMkLst>
        </pc:spChg>
      </pc:sldChg>
      <pc:sldChg chg="delSp modSp add">
        <pc:chgData name="Obstfeld, Amrom E" userId="723fc76c-ee2b-4721-b304-153613f0d15a" providerId="ADAL" clId="{74454752-B718-4274-95DE-65A79B176642}" dt="2021-09-03T17:29:06.128" v="216" actId="1076"/>
        <pc:sldMkLst>
          <pc:docMk/>
          <pc:sldMk cId="4194716625" sldId="497"/>
        </pc:sldMkLst>
        <pc:spChg chg="mod">
          <ac:chgData name="Obstfeld, Amrom E" userId="723fc76c-ee2b-4721-b304-153613f0d15a" providerId="ADAL" clId="{74454752-B718-4274-95DE-65A79B176642}" dt="2021-09-03T17:29:06.128" v="216" actId="1076"/>
          <ac:spMkLst>
            <pc:docMk/>
            <pc:sldMk cId="4194716625" sldId="497"/>
            <ac:spMk id="8" creationId="{26CAA339-8164-8146-840E-17D983790C89}"/>
          </ac:spMkLst>
        </pc:spChg>
        <pc:spChg chg="mod">
          <ac:chgData name="Obstfeld, Amrom E" userId="723fc76c-ee2b-4721-b304-153613f0d15a" providerId="ADAL" clId="{74454752-B718-4274-95DE-65A79B176642}" dt="2021-09-03T17:29:06.128" v="216" actId="1076"/>
          <ac:spMkLst>
            <pc:docMk/>
            <pc:sldMk cId="4194716625" sldId="497"/>
            <ac:spMk id="9" creationId="{F49606FF-8245-B64A-9C6B-8F4CE5530FDB}"/>
          </ac:spMkLst>
        </pc:spChg>
        <pc:spChg chg="mod">
          <ac:chgData name="Obstfeld, Amrom E" userId="723fc76c-ee2b-4721-b304-153613f0d15a" providerId="ADAL" clId="{74454752-B718-4274-95DE-65A79B176642}" dt="2021-09-03T17:29:06.128" v="216" actId="1076"/>
          <ac:spMkLst>
            <pc:docMk/>
            <pc:sldMk cId="4194716625" sldId="497"/>
            <ac:spMk id="11" creationId="{30FDD860-3C5F-4D42-89CC-D03BD8ABED9E}"/>
          </ac:spMkLst>
        </pc:spChg>
        <pc:spChg chg="del mod">
          <ac:chgData name="Obstfeld, Amrom E" userId="723fc76c-ee2b-4721-b304-153613f0d15a" providerId="ADAL" clId="{74454752-B718-4274-95DE-65A79B176642}" dt="2021-09-03T17:29:00.557" v="215" actId="478"/>
          <ac:spMkLst>
            <pc:docMk/>
            <pc:sldMk cId="4194716625" sldId="497"/>
            <ac:spMk id="13" creationId="{50BC486B-5B9B-CE4D-9D55-C75C360C52CC}"/>
          </ac:spMkLst>
        </pc:spChg>
        <pc:spChg chg="del mod">
          <ac:chgData name="Obstfeld, Amrom E" userId="723fc76c-ee2b-4721-b304-153613f0d15a" providerId="ADAL" clId="{74454752-B718-4274-95DE-65A79B176642}" dt="2021-09-03T17:29:00.557" v="215" actId="478"/>
          <ac:spMkLst>
            <pc:docMk/>
            <pc:sldMk cId="4194716625" sldId="497"/>
            <ac:spMk id="14" creationId="{D4251A06-6024-744A-B488-4D13B7DDF89B}"/>
          </ac:spMkLst>
        </pc:spChg>
        <pc:spChg chg="mod">
          <ac:chgData name="Obstfeld, Amrom E" userId="723fc76c-ee2b-4721-b304-153613f0d15a" providerId="ADAL" clId="{74454752-B718-4274-95DE-65A79B176642}" dt="2021-09-03T17:28:28.353" v="192" actId="14100"/>
          <ac:spMkLst>
            <pc:docMk/>
            <pc:sldMk cId="4194716625" sldId="497"/>
            <ac:spMk id="17" creationId="{883B7CDB-8BFA-CA45-9A09-BED56AFC7F4F}"/>
          </ac:spMkLst>
        </pc:spChg>
        <pc:picChg chg="del mod">
          <ac:chgData name="Obstfeld, Amrom E" userId="723fc76c-ee2b-4721-b304-153613f0d15a" providerId="ADAL" clId="{74454752-B718-4274-95DE-65A79B176642}" dt="2021-09-03T17:29:00.557" v="215" actId="478"/>
          <ac:picMkLst>
            <pc:docMk/>
            <pc:sldMk cId="4194716625" sldId="497"/>
            <ac:picMk id="5" creationId="{48B0DE18-328A-CE4D-A2FB-99035B693B0B}"/>
          </ac:picMkLst>
        </pc:picChg>
        <pc:picChg chg="mod">
          <ac:chgData name="Obstfeld, Amrom E" userId="723fc76c-ee2b-4721-b304-153613f0d15a" providerId="ADAL" clId="{74454752-B718-4274-95DE-65A79B176642}" dt="2021-09-03T17:29:06.128" v="216" actId="1076"/>
          <ac:picMkLst>
            <pc:docMk/>
            <pc:sldMk cId="4194716625" sldId="497"/>
            <ac:picMk id="6" creationId="{9221F664-9F63-FE4D-A174-710764BE0425}"/>
          </ac:picMkLst>
        </pc:picChg>
        <pc:picChg chg="mod">
          <ac:chgData name="Obstfeld, Amrom E" userId="723fc76c-ee2b-4721-b304-153613f0d15a" providerId="ADAL" clId="{74454752-B718-4274-95DE-65A79B176642}" dt="2021-09-03T17:29:06.128" v="216" actId="1076"/>
          <ac:picMkLst>
            <pc:docMk/>
            <pc:sldMk cId="4194716625" sldId="497"/>
            <ac:picMk id="7" creationId="{AE7F4CED-635E-6445-9953-B2772D4D4ABA}"/>
          </ac:picMkLst>
        </pc:picChg>
        <pc:picChg chg="mod">
          <ac:chgData name="Obstfeld, Amrom E" userId="723fc76c-ee2b-4721-b304-153613f0d15a" providerId="ADAL" clId="{74454752-B718-4274-95DE-65A79B176642}" dt="2021-09-03T17:29:06.128" v="216" actId="1076"/>
          <ac:picMkLst>
            <pc:docMk/>
            <pc:sldMk cId="4194716625" sldId="497"/>
            <ac:picMk id="10" creationId="{929B5344-EED1-244E-983C-C40B5DE92F3A}"/>
          </ac:picMkLst>
        </pc:picChg>
        <pc:picChg chg="del mod">
          <ac:chgData name="Obstfeld, Amrom E" userId="723fc76c-ee2b-4721-b304-153613f0d15a" providerId="ADAL" clId="{74454752-B718-4274-95DE-65A79B176642}" dt="2021-09-03T17:29:00.557" v="215" actId="478"/>
          <ac:picMkLst>
            <pc:docMk/>
            <pc:sldMk cId="4194716625" sldId="497"/>
            <ac:picMk id="12" creationId="{3737D916-85D2-5D41-9280-26F8DA1DB9A0}"/>
          </ac:picMkLst>
        </pc:picChg>
      </pc:sldChg>
      <pc:sldChg chg="addSp delSp modSp add">
        <pc:chgData name="Obstfeld, Amrom E" userId="723fc76c-ee2b-4721-b304-153613f0d15a" providerId="ADAL" clId="{74454752-B718-4274-95DE-65A79B176642}" dt="2021-09-03T17:38:32.713" v="349" actId="1076"/>
        <pc:sldMkLst>
          <pc:docMk/>
          <pc:sldMk cId="432041513" sldId="498"/>
        </pc:sldMkLst>
        <pc:spChg chg="del">
          <ac:chgData name="Obstfeld, Amrom E" userId="723fc76c-ee2b-4721-b304-153613f0d15a" providerId="ADAL" clId="{74454752-B718-4274-95DE-65A79B176642}" dt="2021-09-03T17:35:16.074" v="251" actId="478"/>
          <ac:spMkLst>
            <pc:docMk/>
            <pc:sldMk cId="432041513" sldId="498"/>
            <ac:spMk id="8" creationId="{26CAA339-8164-8146-840E-17D983790C89}"/>
          </ac:spMkLst>
        </pc:spChg>
        <pc:spChg chg="del">
          <ac:chgData name="Obstfeld, Amrom E" userId="723fc76c-ee2b-4721-b304-153613f0d15a" providerId="ADAL" clId="{74454752-B718-4274-95DE-65A79B176642}" dt="2021-09-03T17:35:16.074" v="251" actId="478"/>
          <ac:spMkLst>
            <pc:docMk/>
            <pc:sldMk cId="432041513" sldId="498"/>
            <ac:spMk id="9" creationId="{F49606FF-8245-B64A-9C6B-8F4CE5530FDB}"/>
          </ac:spMkLst>
        </pc:spChg>
        <pc:spChg chg="del">
          <ac:chgData name="Obstfeld, Amrom E" userId="723fc76c-ee2b-4721-b304-153613f0d15a" providerId="ADAL" clId="{74454752-B718-4274-95DE-65A79B176642}" dt="2021-09-03T17:35:16.074" v="251" actId="478"/>
          <ac:spMkLst>
            <pc:docMk/>
            <pc:sldMk cId="432041513" sldId="498"/>
            <ac:spMk id="11" creationId="{30FDD860-3C5F-4D42-89CC-D03BD8ABED9E}"/>
          </ac:spMkLst>
        </pc:spChg>
        <pc:spChg chg="mod">
          <ac:chgData name="Obstfeld, Amrom E" userId="723fc76c-ee2b-4721-b304-153613f0d15a" providerId="ADAL" clId="{74454752-B718-4274-95DE-65A79B176642}" dt="2021-09-03T17:34:49.259" v="249" actId="20577"/>
          <ac:spMkLst>
            <pc:docMk/>
            <pc:sldMk cId="432041513" sldId="498"/>
            <ac:spMk id="17" creationId="{883B7CDB-8BFA-CA45-9A09-BED56AFC7F4F}"/>
          </ac:spMkLst>
        </pc:spChg>
        <pc:spChg chg="add mod">
          <ac:chgData name="Obstfeld, Amrom E" userId="723fc76c-ee2b-4721-b304-153613f0d15a" providerId="ADAL" clId="{74454752-B718-4274-95DE-65A79B176642}" dt="2021-09-03T17:37:40.140" v="348" actId="1076"/>
          <ac:spMkLst>
            <pc:docMk/>
            <pc:sldMk cId="432041513" sldId="498"/>
            <ac:spMk id="18" creationId="{652D1FEA-52BD-4802-822D-1D14F96B485C}"/>
          </ac:spMkLst>
        </pc:spChg>
        <pc:spChg chg="add mod">
          <ac:chgData name="Obstfeld, Amrom E" userId="723fc76c-ee2b-4721-b304-153613f0d15a" providerId="ADAL" clId="{74454752-B718-4274-95DE-65A79B176642}" dt="2021-09-03T17:37:40.140" v="348" actId="1076"/>
          <ac:spMkLst>
            <pc:docMk/>
            <pc:sldMk cId="432041513" sldId="498"/>
            <ac:spMk id="19" creationId="{08258F45-2CDD-49CB-93D7-E7BBD359E266}"/>
          </ac:spMkLst>
        </pc:spChg>
        <pc:spChg chg="add mod">
          <ac:chgData name="Obstfeld, Amrom E" userId="723fc76c-ee2b-4721-b304-153613f0d15a" providerId="ADAL" clId="{74454752-B718-4274-95DE-65A79B176642}" dt="2021-09-03T17:37:40.140" v="348" actId="1076"/>
          <ac:spMkLst>
            <pc:docMk/>
            <pc:sldMk cId="432041513" sldId="498"/>
            <ac:spMk id="21" creationId="{3716D602-DA13-4B13-AB55-A007EEF75564}"/>
          </ac:spMkLst>
        </pc:spChg>
        <pc:spChg chg="add mod">
          <ac:chgData name="Obstfeld, Amrom E" userId="723fc76c-ee2b-4721-b304-153613f0d15a" providerId="ADAL" clId="{74454752-B718-4274-95DE-65A79B176642}" dt="2021-09-03T17:37:40.140" v="348" actId="1076"/>
          <ac:spMkLst>
            <pc:docMk/>
            <pc:sldMk cId="432041513" sldId="498"/>
            <ac:spMk id="23" creationId="{C125DDF6-8631-4F1C-85BF-417E10F7CD0E}"/>
          </ac:spMkLst>
        </pc:spChg>
        <pc:spChg chg="add del mod">
          <ac:chgData name="Obstfeld, Amrom E" userId="723fc76c-ee2b-4721-b304-153613f0d15a" providerId="ADAL" clId="{74454752-B718-4274-95DE-65A79B176642}" dt="2021-09-03T17:37:30.454" v="347" actId="478"/>
          <ac:spMkLst>
            <pc:docMk/>
            <pc:sldMk cId="432041513" sldId="498"/>
            <ac:spMk id="24" creationId="{C96D7AE6-E86E-477E-9E26-1C91D1463B2B}"/>
          </ac:spMkLst>
        </pc:spChg>
        <pc:picChg chg="del">
          <ac:chgData name="Obstfeld, Amrom E" userId="723fc76c-ee2b-4721-b304-153613f0d15a" providerId="ADAL" clId="{74454752-B718-4274-95DE-65A79B176642}" dt="2021-09-03T17:35:16.074" v="251" actId="478"/>
          <ac:picMkLst>
            <pc:docMk/>
            <pc:sldMk cId="432041513" sldId="498"/>
            <ac:picMk id="6" creationId="{9221F664-9F63-FE4D-A174-710764BE0425}"/>
          </ac:picMkLst>
        </pc:picChg>
        <pc:picChg chg="del">
          <ac:chgData name="Obstfeld, Amrom E" userId="723fc76c-ee2b-4721-b304-153613f0d15a" providerId="ADAL" clId="{74454752-B718-4274-95DE-65A79B176642}" dt="2021-09-03T17:35:16.074" v="251" actId="478"/>
          <ac:picMkLst>
            <pc:docMk/>
            <pc:sldMk cId="432041513" sldId="498"/>
            <ac:picMk id="7" creationId="{AE7F4CED-635E-6445-9953-B2772D4D4ABA}"/>
          </ac:picMkLst>
        </pc:picChg>
        <pc:picChg chg="del">
          <ac:chgData name="Obstfeld, Amrom E" userId="723fc76c-ee2b-4721-b304-153613f0d15a" providerId="ADAL" clId="{74454752-B718-4274-95DE-65A79B176642}" dt="2021-09-03T17:35:16.074" v="251" actId="478"/>
          <ac:picMkLst>
            <pc:docMk/>
            <pc:sldMk cId="432041513" sldId="498"/>
            <ac:picMk id="10" creationId="{929B5344-EED1-244E-983C-C40B5DE92F3A}"/>
          </ac:picMkLst>
        </pc:picChg>
        <pc:picChg chg="add del mod">
          <ac:chgData name="Obstfeld, Amrom E" userId="723fc76c-ee2b-4721-b304-153613f0d15a" providerId="ADAL" clId="{74454752-B718-4274-95DE-65A79B176642}" dt="2021-09-03T17:37:30.454" v="347" actId="478"/>
          <ac:picMkLst>
            <pc:docMk/>
            <pc:sldMk cId="432041513" sldId="498"/>
            <ac:picMk id="12" creationId="{0E654C1A-1352-4C3A-A7F4-F890EE6D8571}"/>
          </ac:picMkLst>
        </pc:picChg>
        <pc:picChg chg="add mod">
          <ac:chgData name="Obstfeld, Amrom E" userId="723fc76c-ee2b-4721-b304-153613f0d15a" providerId="ADAL" clId="{74454752-B718-4274-95DE-65A79B176642}" dt="2021-09-03T17:38:32.713" v="349" actId="1076"/>
          <ac:picMkLst>
            <pc:docMk/>
            <pc:sldMk cId="432041513" sldId="498"/>
            <ac:picMk id="13" creationId="{C8EE72BF-F1EB-48A6-B894-C3DCE7BBBAEE}"/>
          </ac:picMkLst>
        </pc:picChg>
        <pc:picChg chg="add mod">
          <ac:chgData name="Obstfeld, Amrom E" userId="723fc76c-ee2b-4721-b304-153613f0d15a" providerId="ADAL" clId="{74454752-B718-4274-95DE-65A79B176642}" dt="2021-09-03T17:38:32.713" v="349" actId="1076"/>
          <ac:picMkLst>
            <pc:docMk/>
            <pc:sldMk cId="432041513" sldId="498"/>
            <ac:picMk id="14" creationId="{2B624381-9C97-43FF-83F2-35EAD1852B63}"/>
          </ac:picMkLst>
        </pc:picChg>
        <pc:picChg chg="add mod">
          <ac:chgData name="Obstfeld, Amrom E" userId="723fc76c-ee2b-4721-b304-153613f0d15a" providerId="ADAL" clId="{74454752-B718-4274-95DE-65A79B176642}" dt="2021-09-03T17:38:32.713" v="349" actId="1076"/>
          <ac:picMkLst>
            <pc:docMk/>
            <pc:sldMk cId="432041513" sldId="498"/>
            <ac:picMk id="20" creationId="{CC9D23B8-8EB2-4936-BFF5-C79BF4995804}"/>
          </ac:picMkLst>
        </pc:picChg>
        <pc:picChg chg="add mod">
          <ac:chgData name="Obstfeld, Amrom E" userId="723fc76c-ee2b-4721-b304-153613f0d15a" providerId="ADAL" clId="{74454752-B718-4274-95DE-65A79B176642}" dt="2021-09-03T17:38:32.713" v="349" actId="1076"/>
          <ac:picMkLst>
            <pc:docMk/>
            <pc:sldMk cId="432041513" sldId="498"/>
            <ac:picMk id="22" creationId="{EF85611F-1198-4B4C-94B9-38929878A033}"/>
          </ac:picMkLst>
        </pc:picChg>
      </pc:sldChg>
      <pc:sldChg chg="add del">
        <pc:chgData name="Obstfeld, Amrom E" userId="723fc76c-ee2b-4721-b304-153613f0d15a" providerId="ADAL" clId="{74454752-B718-4274-95DE-65A79B176642}" dt="2021-09-03T17:35:31.415" v="254" actId="2696"/>
        <pc:sldMkLst>
          <pc:docMk/>
          <pc:sldMk cId="2650135657" sldId="499"/>
        </pc:sldMkLst>
      </pc:sldChg>
      <pc:sldChg chg="addSp delSp modSp add mod ord modAnim modNotesTx">
        <pc:chgData name="Obstfeld, Amrom E" userId="723fc76c-ee2b-4721-b304-153613f0d15a" providerId="ADAL" clId="{74454752-B718-4274-95DE-65A79B176642}" dt="2021-09-20T17:34:01.111" v="6016"/>
        <pc:sldMkLst>
          <pc:docMk/>
          <pc:sldMk cId="3344980312" sldId="499"/>
        </pc:sldMkLst>
        <pc:spChg chg="mod">
          <ac:chgData name="Obstfeld, Amrom E" userId="723fc76c-ee2b-4721-b304-153613f0d15a" providerId="ADAL" clId="{74454752-B718-4274-95DE-65A79B176642}" dt="2021-09-06T22:03:56.407" v="835" actId="20577"/>
          <ac:spMkLst>
            <pc:docMk/>
            <pc:sldMk cId="3344980312" sldId="499"/>
            <ac:spMk id="2" creationId="{1133FF19-8E6E-463C-9FBB-98D32689D362}"/>
          </ac:spMkLst>
        </pc:spChg>
        <pc:spChg chg="mod">
          <ac:chgData name="Obstfeld, Amrom E" userId="723fc76c-ee2b-4721-b304-153613f0d15a" providerId="ADAL" clId="{74454752-B718-4274-95DE-65A79B176642}" dt="2021-09-06T22:06:07.067" v="843" actId="164"/>
          <ac:spMkLst>
            <pc:docMk/>
            <pc:sldMk cId="3344980312" sldId="499"/>
            <ac:spMk id="4" creationId="{6892250E-EB08-466A-AD93-98538CBBFD73}"/>
          </ac:spMkLst>
        </pc:spChg>
        <pc:spChg chg="mod">
          <ac:chgData name="Obstfeld, Amrom E" userId="723fc76c-ee2b-4721-b304-153613f0d15a" providerId="ADAL" clId="{74454752-B718-4274-95DE-65A79B176642}" dt="2021-09-06T22:07:12.996" v="879" actId="404"/>
          <ac:spMkLst>
            <pc:docMk/>
            <pc:sldMk cId="3344980312" sldId="499"/>
            <ac:spMk id="9" creationId="{C29B172D-F4E5-45F8-95B6-292F41568E0E}"/>
          </ac:spMkLst>
        </pc:spChg>
        <pc:spChg chg="add mod">
          <ac:chgData name="Obstfeld, Amrom E" userId="723fc76c-ee2b-4721-b304-153613f0d15a" providerId="ADAL" clId="{74454752-B718-4274-95DE-65A79B176642}" dt="2021-09-06T22:12:37.821" v="976" actId="1076"/>
          <ac:spMkLst>
            <pc:docMk/>
            <pc:sldMk cId="3344980312" sldId="499"/>
            <ac:spMk id="20" creationId="{7B6ECEE0-3BB0-4E5B-927F-71E842780BDA}"/>
          </ac:spMkLst>
        </pc:spChg>
        <pc:spChg chg="mod">
          <ac:chgData name="Obstfeld, Amrom E" userId="723fc76c-ee2b-4721-b304-153613f0d15a" providerId="ADAL" clId="{74454752-B718-4274-95DE-65A79B176642}" dt="2021-09-06T22:06:07.067" v="843" actId="164"/>
          <ac:spMkLst>
            <pc:docMk/>
            <pc:sldMk cId="3344980312" sldId="499"/>
            <ac:spMk id="30" creationId="{CC60724F-4EC0-4E42-9C7D-348E31BF02C4}"/>
          </ac:spMkLst>
        </pc:spChg>
        <pc:spChg chg="mod">
          <ac:chgData name="Obstfeld, Amrom E" userId="723fc76c-ee2b-4721-b304-153613f0d15a" providerId="ADAL" clId="{74454752-B718-4274-95DE-65A79B176642}" dt="2021-09-06T22:06:07.067" v="843" actId="164"/>
          <ac:spMkLst>
            <pc:docMk/>
            <pc:sldMk cId="3344980312" sldId="499"/>
            <ac:spMk id="32" creationId="{8CC2CCD4-98D7-4B19-92F5-6A09D87627D9}"/>
          </ac:spMkLst>
        </pc:spChg>
        <pc:spChg chg="mod">
          <ac:chgData name="Obstfeld, Amrom E" userId="723fc76c-ee2b-4721-b304-153613f0d15a" providerId="ADAL" clId="{74454752-B718-4274-95DE-65A79B176642}" dt="2021-09-06T22:06:07.067" v="843" actId="164"/>
          <ac:spMkLst>
            <pc:docMk/>
            <pc:sldMk cId="3344980312" sldId="499"/>
            <ac:spMk id="35" creationId="{3BBC7766-DB96-42DA-897C-1ADE6899CF4B}"/>
          </ac:spMkLst>
        </pc:spChg>
        <pc:spChg chg="mod">
          <ac:chgData name="Obstfeld, Amrom E" userId="723fc76c-ee2b-4721-b304-153613f0d15a" providerId="ADAL" clId="{74454752-B718-4274-95DE-65A79B176642}" dt="2021-09-06T22:06:07.067" v="843" actId="164"/>
          <ac:spMkLst>
            <pc:docMk/>
            <pc:sldMk cId="3344980312" sldId="499"/>
            <ac:spMk id="36" creationId="{CED50790-4FA0-401D-A9C3-6C481E90C3B0}"/>
          </ac:spMkLst>
        </pc:spChg>
        <pc:spChg chg="mod">
          <ac:chgData name="Obstfeld, Amrom E" userId="723fc76c-ee2b-4721-b304-153613f0d15a" providerId="ADAL" clId="{74454752-B718-4274-95DE-65A79B176642}" dt="2021-09-06T22:06:07.067" v="843" actId="164"/>
          <ac:spMkLst>
            <pc:docMk/>
            <pc:sldMk cId="3344980312" sldId="499"/>
            <ac:spMk id="37" creationId="{436AC597-2E5F-4851-AEF6-A10B319E5BB6}"/>
          </ac:spMkLst>
        </pc:spChg>
        <pc:spChg chg="del">
          <ac:chgData name="Obstfeld, Amrom E" userId="723fc76c-ee2b-4721-b304-153613f0d15a" providerId="ADAL" clId="{74454752-B718-4274-95DE-65A79B176642}" dt="2021-09-06T22:03:59.902" v="836" actId="478"/>
          <ac:spMkLst>
            <pc:docMk/>
            <pc:sldMk cId="3344980312" sldId="499"/>
            <ac:spMk id="38" creationId="{B648C91A-C601-46A3-BF86-69239B0E4176}"/>
          </ac:spMkLst>
        </pc:spChg>
        <pc:spChg chg="mod">
          <ac:chgData name="Obstfeld, Amrom E" userId="723fc76c-ee2b-4721-b304-153613f0d15a" providerId="ADAL" clId="{74454752-B718-4274-95DE-65A79B176642}" dt="2021-09-06T22:08:28.761" v="921" actId="207"/>
          <ac:spMkLst>
            <pc:docMk/>
            <pc:sldMk cId="3344980312" sldId="499"/>
            <ac:spMk id="42" creationId="{799BF942-A236-4B8C-A5F8-202AFAF68E3C}"/>
          </ac:spMkLst>
        </pc:spChg>
        <pc:spChg chg="mod">
          <ac:chgData name="Obstfeld, Amrom E" userId="723fc76c-ee2b-4721-b304-153613f0d15a" providerId="ADAL" clId="{74454752-B718-4274-95DE-65A79B176642}" dt="2021-09-06T22:08:31.827" v="922" actId="207"/>
          <ac:spMkLst>
            <pc:docMk/>
            <pc:sldMk cId="3344980312" sldId="499"/>
            <ac:spMk id="44" creationId="{460D7E42-1D5D-4461-9FF5-F5ED1989E8CA}"/>
          </ac:spMkLst>
        </pc:spChg>
        <pc:spChg chg="mod">
          <ac:chgData name="Obstfeld, Amrom E" userId="723fc76c-ee2b-4721-b304-153613f0d15a" providerId="ADAL" clId="{74454752-B718-4274-95DE-65A79B176642}" dt="2021-09-06T22:07:16.161" v="880" actId="404"/>
          <ac:spMkLst>
            <pc:docMk/>
            <pc:sldMk cId="3344980312" sldId="499"/>
            <ac:spMk id="51" creationId="{78CA1304-EDF9-4887-AC5C-52CCEA42B674}"/>
          </ac:spMkLst>
        </pc:spChg>
        <pc:spChg chg="mod">
          <ac:chgData name="Obstfeld, Amrom E" userId="723fc76c-ee2b-4721-b304-153613f0d15a" providerId="ADAL" clId="{74454752-B718-4274-95DE-65A79B176642}" dt="2021-09-14T22:47:07.380" v="2969" actId="207"/>
          <ac:spMkLst>
            <pc:docMk/>
            <pc:sldMk cId="3344980312" sldId="499"/>
            <ac:spMk id="71" creationId="{0F5B85A8-479F-4DEB-B484-BEC1AAFD83B2}"/>
          </ac:spMkLst>
        </pc:spChg>
        <pc:spChg chg="mod">
          <ac:chgData name="Obstfeld, Amrom E" userId="723fc76c-ee2b-4721-b304-153613f0d15a" providerId="ADAL" clId="{74454752-B718-4274-95DE-65A79B176642}" dt="2021-09-14T22:46:49.512" v="2913" actId="207"/>
          <ac:spMkLst>
            <pc:docMk/>
            <pc:sldMk cId="3344980312" sldId="499"/>
            <ac:spMk id="73" creationId="{F534FF14-A063-459E-8F1A-D17987EF0DBD}"/>
          </ac:spMkLst>
        </pc:spChg>
        <pc:spChg chg="mod">
          <ac:chgData name="Obstfeld, Amrom E" userId="723fc76c-ee2b-4721-b304-153613f0d15a" providerId="ADAL" clId="{74454752-B718-4274-95DE-65A79B176642}" dt="2021-09-06T22:07:19.965" v="881" actId="404"/>
          <ac:spMkLst>
            <pc:docMk/>
            <pc:sldMk cId="3344980312" sldId="499"/>
            <ac:spMk id="80" creationId="{57FA23CE-99F2-476F-881C-FDAAFCD030EF}"/>
          </ac:spMkLst>
        </pc:spChg>
        <pc:spChg chg="add mod">
          <ac:chgData name="Obstfeld, Amrom E" userId="723fc76c-ee2b-4721-b304-153613f0d15a" providerId="ADAL" clId="{74454752-B718-4274-95DE-65A79B176642}" dt="2021-09-06T22:12:55.266" v="996" actId="14100"/>
          <ac:spMkLst>
            <pc:docMk/>
            <pc:sldMk cId="3344980312" sldId="499"/>
            <ac:spMk id="97" creationId="{28DBC311-8052-425C-9190-B70275149840}"/>
          </ac:spMkLst>
        </pc:spChg>
        <pc:spChg chg="add mod">
          <ac:chgData name="Obstfeld, Amrom E" userId="723fc76c-ee2b-4721-b304-153613f0d15a" providerId="ADAL" clId="{74454752-B718-4274-95DE-65A79B176642}" dt="2021-09-17T17:59:19.749" v="4623" actId="6549"/>
          <ac:spMkLst>
            <pc:docMk/>
            <pc:sldMk cId="3344980312" sldId="499"/>
            <ac:spMk id="98" creationId="{CD9C44B3-2BDF-48AF-9A84-70DD58C6802C}"/>
          </ac:spMkLst>
        </pc:spChg>
        <pc:spChg chg="add mod">
          <ac:chgData name="Obstfeld, Amrom E" userId="723fc76c-ee2b-4721-b304-153613f0d15a" providerId="ADAL" clId="{74454752-B718-4274-95DE-65A79B176642}" dt="2021-09-14T22:35:51.792" v="2765" actId="164"/>
          <ac:spMkLst>
            <pc:docMk/>
            <pc:sldMk cId="3344980312" sldId="499"/>
            <ac:spMk id="99" creationId="{0E938E2A-C509-426F-A875-CF1C41F3F072}"/>
          </ac:spMkLst>
        </pc:spChg>
        <pc:spChg chg="add mod">
          <ac:chgData name="Obstfeld, Amrom E" userId="723fc76c-ee2b-4721-b304-153613f0d15a" providerId="ADAL" clId="{74454752-B718-4274-95DE-65A79B176642}" dt="2021-09-14T22:35:51.792" v="2765" actId="164"/>
          <ac:spMkLst>
            <pc:docMk/>
            <pc:sldMk cId="3344980312" sldId="499"/>
            <ac:spMk id="100" creationId="{59C02269-9F55-43A9-A104-467EB53DE1F1}"/>
          </ac:spMkLst>
        </pc:spChg>
        <pc:spChg chg="add mod">
          <ac:chgData name="Obstfeld, Amrom E" userId="723fc76c-ee2b-4721-b304-153613f0d15a" providerId="ADAL" clId="{74454752-B718-4274-95DE-65A79B176642}" dt="2021-09-14T22:36:24.505" v="2767" actId="14861"/>
          <ac:spMkLst>
            <pc:docMk/>
            <pc:sldMk cId="3344980312" sldId="499"/>
            <ac:spMk id="101" creationId="{3D8F98B5-12CC-4B93-8F37-D83AA1439CB2}"/>
          </ac:spMkLst>
        </pc:spChg>
        <pc:spChg chg="add mod">
          <ac:chgData name="Obstfeld, Amrom E" userId="723fc76c-ee2b-4721-b304-153613f0d15a" providerId="ADAL" clId="{74454752-B718-4274-95DE-65A79B176642}" dt="2021-09-14T22:35:51.792" v="2765" actId="164"/>
          <ac:spMkLst>
            <pc:docMk/>
            <pc:sldMk cId="3344980312" sldId="499"/>
            <ac:spMk id="102" creationId="{6EDC94F4-5382-4ADE-9085-70348F4ABA41}"/>
          </ac:spMkLst>
        </pc:spChg>
        <pc:spChg chg="add mod">
          <ac:chgData name="Obstfeld, Amrom E" userId="723fc76c-ee2b-4721-b304-153613f0d15a" providerId="ADAL" clId="{74454752-B718-4274-95DE-65A79B176642}" dt="2021-09-14T22:36:29.746" v="2768" actId="14861"/>
          <ac:spMkLst>
            <pc:docMk/>
            <pc:sldMk cId="3344980312" sldId="499"/>
            <ac:spMk id="103" creationId="{3C1E5761-2B82-405B-855F-0E96455A7085}"/>
          </ac:spMkLst>
        </pc:spChg>
        <pc:spChg chg="add mod">
          <ac:chgData name="Obstfeld, Amrom E" userId="723fc76c-ee2b-4721-b304-153613f0d15a" providerId="ADAL" clId="{74454752-B718-4274-95DE-65A79B176642}" dt="2021-09-14T22:35:51.792" v="2765" actId="164"/>
          <ac:spMkLst>
            <pc:docMk/>
            <pc:sldMk cId="3344980312" sldId="499"/>
            <ac:spMk id="104" creationId="{C31E291A-AFBD-48D8-A936-80F0F2CC936A}"/>
          </ac:spMkLst>
        </pc:spChg>
        <pc:spChg chg="add mod">
          <ac:chgData name="Obstfeld, Amrom E" userId="723fc76c-ee2b-4721-b304-153613f0d15a" providerId="ADAL" clId="{74454752-B718-4274-95DE-65A79B176642}" dt="2021-09-14T22:36:35.057" v="2769" actId="14861"/>
          <ac:spMkLst>
            <pc:docMk/>
            <pc:sldMk cId="3344980312" sldId="499"/>
            <ac:spMk id="105" creationId="{E39B057A-CC87-46DB-B426-0315805DACBB}"/>
          </ac:spMkLst>
        </pc:spChg>
        <pc:spChg chg="add mod ord">
          <ac:chgData name="Obstfeld, Amrom E" userId="723fc76c-ee2b-4721-b304-153613f0d15a" providerId="ADAL" clId="{74454752-B718-4274-95DE-65A79B176642}" dt="2021-09-14T22:44:22.534" v="2790"/>
          <ac:spMkLst>
            <pc:docMk/>
            <pc:sldMk cId="3344980312" sldId="499"/>
            <ac:spMk id="106" creationId="{5A6AB514-DF22-4B31-A66A-5D68C20DE111}"/>
          </ac:spMkLst>
        </pc:spChg>
        <pc:spChg chg="add del mod">
          <ac:chgData name="Obstfeld, Amrom E" userId="723fc76c-ee2b-4721-b304-153613f0d15a" providerId="ADAL" clId="{74454752-B718-4274-95DE-65A79B176642}" dt="2021-09-14T22:44:57.130" v="2793" actId="478"/>
          <ac:spMkLst>
            <pc:docMk/>
            <pc:sldMk cId="3344980312" sldId="499"/>
            <ac:spMk id="107" creationId="{E7BAEFFB-5F1B-407D-A647-D983BFAB39E7}"/>
          </ac:spMkLst>
        </pc:spChg>
        <pc:grpChg chg="add mod">
          <ac:chgData name="Obstfeld, Amrom E" userId="723fc76c-ee2b-4721-b304-153613f0d15a" providerId="ADAL" clId="{74454752-B718-4274-95DE-65A79B176642}" dt="2021-09-14T22:36:52.861" v="2772" actId="14100"/>
          <ac:grpSpMkLst>
            <pc:docMk/>
            <pc:sldMk cId="3344980312" sldId="499"/>
            <ac:grpSpMk id="5" creationId="{1D3E39A3-A1DC-4253-930B-E461AF4BFAA8}"/>
          </ac:grpSpMkLst>
        </pc:grpChg>
        <pc:grpChg chg="add mod">
          <ac:chgData name="Obstfeld, Amrom E" userId="723fc76c-ee2b-4721-b304-153613f0d15a" providerId="ADAL" clId="{74454752-B718-4274-95DE-65A79B176642}" dt="2021-09-06T22:05:28.212" v="841" actId="164"/>
          <ac:grpSpMkLst>
            <pc:docMk/>
            <pc:sldMk cId="3344980312" sldId="499"/>
            <ac:grpSpMk id="5" creationId="{BD3D54E9-E366-4A1F-83DD-FB6DB10CF418}"/>
          </ac:grpSpMkLst>
        </pc:grpChg>
        <pc:grpChg chg="add mod">
          <ac:chgData name="Obstfeld, Amrom E" userId="723fc76c-ee2b-4721-b304-153613f0d15a" providerId="ADAL" clId="{74454752-B718-4274-95DE-65A79B176642}" dt="2021-09-14T22:37:08.449" v="2773"/>
          <ac:grpSpMkLst>
            <pc:docMk/>
            <pc:sldMk cId="3344980312" sldId="499"/>
            <ac:grpSpMk id="6" creationId="{65E41544-34A9-4859-95FF-07C08B2C7209}"/>
          </ac:grpSpMkLst>
        </pc:grpChg>
        <pc:grpChg chg="mod">
          <ac:chgData name="Obstfeld, Amrom E" userId="723fc76c-ee2b-4721-b304-153613f0d15a" providerId="ADAL" clId="{74454752-B718-4274-95DE-65A79B176642}" dt="2021-09-06T22:13:05.632" v="998" actId="408"/>
          <ac:grpSpMkLst>
            <pc:docMk/>
            <pc:sldMk cId="3344980312" sldId="499"/>
            <ac:grpSpMk id="10" creationId="{342EF3C7-029F-42F1-9D79-6EF13E8BABC1}"/>
          </ac:grpSpMkLst>
        </pc:grpChg>
        <pc:grpChg chg="mod">
          <ac:chgData name="Obstfeld, Amrom E" userId="723fc76c-ee2b-4721-b304-153613f0d15a" providerId="ADAL" clId="{74454752-B718-4274-95DE-65A79B176642}" dt="2021-09-06T22:13:05.632" v="998" actId="408"/>
          <ac:grpSpMkLst>
            <pc:docMk/>
            <pc:sldMk cId="3344980312" sldId="499"/>
            <ac:grpSpMk id="11" creationId="{FB2D9554-924F-464E-83BB-4C2D7F61732A}"/>
          </ac:grpSpMkLst>
        </pc:grpChg>
        <pc:grpChg chg="mod">
          <ac:chgData name="Obstfeld, Amrom E" userId="723fc76c-ee2b-4721-b304-153613f0d15a" providerId="ADAL" clId="{74454752-B718-4274-95DE-65A79B176642}" dt="2021-09-06T22:13:05.632" v="998" actId="408"/>
          <ac:grpSpMkLst>
            <pc:docMk/>
            <pc:sldMk cId="3344980312" sldId="499"/>
            <ac:grpSpMk id="29" creationId="{A0F3AEF3-3F8B-40D6-905D-48820B287E56}"/>
          </ac:grpSpMkLst>
        </pc:grpChg>
        <pc:grpChg chg="add mod">
          <ac:chgData name="Obstfeld, Amrom E" userId="723fc76c-ee2b-4721-b304-153613f0d15a" providerId="ADAL" clId="{74454752-B718-4274-95DE-65A79B176642}" dt="2021-09-14T22:44:46.823" v="2791"/>
          <ac:grpSpMkLst>
            <pc:docMk/>
            <pc:sldMk cId="3344980312" sldId="499"/>
            <ac:grpSpMk id="39" creationId="{21CD75D6-9353-4DAC-BB52-5774A4D8CEF8}"/>
          </ac:grpSpMkLst>
        </pc:grpChg>
        <pc:grpChg chg="mod">
          <ac:chgData name="Obstfeld, Amrom E" userId="723fc76c-ee2b-4721-b304-153613f0d15a" providerId="ADAL" clId="{74454752-B718-4274-95DE-65A79B176642}" dt="2021-09-06T22:07:50.743" v="883" actId="408"/>
          <ac:grpSpMkLst>
            <pc:docMk/>
            <pc:sldMk cId="3344980312" sldId="499"/>
            <ac:grpSpMk id="46" creationId="{368F87EF-A09D-4400-B63A-AC17CEEB73CE}"/>
          </ac:grpSpMkLst>
        </pc:grpChg>
        <pc:grpChg chg="mod">
          <ac:chgData name="Obstfeld, Amrom E" userId="723fc76c-ee2b-4721-b304-153613f0d15a" providerId="ADAL" clId="{74454752-B718-4274-95DE-65A79B176642}" dt="2021-09-06T22:07:50.743" v="883" actId="408"/>
          <ac:grpSpMkLst>
            <pc:docMk/>
            <pc:sldMk cId="3344980312" sldId="499"/>
            <ac:grpSpMk id="47" creationId="{B9828690-2307-4B04-8F56-6BDAC7902EC2}"/>
          </ac:grpSpMkLst>
        </pc:grpChg>
        <pc:grpChg chg="mod">
          <ac:chgData name="Obstfeld, Amrom E" userId="723fc76c-ee2b-4721-b304-153613f0d15a" providerId="ADAL" clId="{74454752-B718-4274-95DE-65A79B176642}" dt="2021-09-06T22:07:50.743" v="883" actId="408"/>
          <ac:grpSpMkLst>
            <pc:docMk/>
            <pc:sldMk cId="3344980312" sldId="499"/>
            <ac:grpSpMk id="48" creationId="{05F37CEC-5BB4-418A-980A-D50F17EE454B}"/>
          </ac:grpSpMkLst>
        </pc:grpChg>
        <pc:grpChg chg="add mod">
          <ac:chgData name="Obstfeld, Amrom E" userId="723fc76c-ee2b-4721-b304-153613f0d15a" providerId="ADAL" clId="{74454752-B718-4274-95DE-65A79B176642}" dt="2021-09-06T22:13:05.632" v="998" actId="408"/>
          <ac:grpSpMkLst>
            <pc:docMk/>
            <pc:sldMk cId="3344980312" sldId="499"/>
            <ac:grpSpMk id="68" creationId="{ABF89909-4058-4835-84B4-B6108231B499}"/>
          </ac:grpSpMkLst>
        </pc:grpChg>
        <pc:grpChg chg="mod">
          <ac:chgData name="Obstfeld, Amrom E" userId="723fc76c-ee2b-4721-b304-153613f0d15a" providerId="ADAL" clId="{74454752-B718-4274-95DE-65A79B176642}" dt="2021-09-06T22:12:20.813" v="974" actId="12789"/>
          <ac:grpSpMkLst>
            <pc:docMk/>
            <pc:sldMk cId="3344980312" sldId="499"/>
            <ac:grpSpMk id="75" creationId="{9B0B0DAA-FDA1-42D6-8F53-48CA0C0C2515}"/>
          </ac:grpSpMkLst>
        </pc:grpChg>
        <pc:grpChg chg="mod">
          <ac:chgData name="Obstfeld, Amrom E" userId="723fc76c-ee2b-4721-b304-153613f0d15a" providerId="ADAL" clId="{74454752-B718-4274-95DE-65A79B176642}" dt="2021-09-06T22:12:20.813" v="974" actId="12789"/>
          <ac:grpSpMkLst>
            <pc:docMk/>
            <pc:sldMk cId="3344980312" sldId="499"/>
            <ac:grpSpMk id="76" creationId="{E3B6598A-7BB2-487C-8CC7-BB49E1A513EE}"/>
          </ac:grpSpMkLst>
        </pc:grpChg>
        <pc:grpChg chg="mod">
          <ac:chgData name="Obstfeld, Amrom E" userId="723fc76c-ee2b-4721-b304-153613f0d15a" providerId="ADAL" clId="{74454752-B718-4274-95DE-65A79B176642}" dt="2021-09-06T22:12:20.813" v="974" actId="12789"/>
          <ac:grpSpMkLst>
            <pc:docMk/>
            <pc:sldMk cId="3344980312" sldId="499"/>
            <ac:grpSpMk id="77" creationId="{FC861CF8-2206-4105-B42C-5FBF28715C3D}"/>
          </ac:grpSpMkLst>
        </pc:grpChg>
        <pc:picChg chg="del">
          <ac:chgData name="Obstfeld, Amrom E" userId="723fc76c-ee2b-4721-b304-153613f0d15a" providerId="ADAL" clId="{74454752-B718-4274-95DE-65A79B176642}" dt="2021-09-14T22:35:40.297" v="2763" actId="478"/>
          <ac:picMkLst>
            <pc:docMk/>
            <pc:sldMk cId="3344980312" sldId="499"/>
            <ac:picMk id="3" creationId="{7FB17B17-1C30-4BD6-828E-FF20AE0EAE8D}"/>
          </ac:picMkLst>
        </pc:picChg>
      </pc:sldChg>
      <pc:sldChg chg="addSp delSp modSp add">
        <pc:chgData name="Obstfeld, Amrom E" userId="723fc76c-ee2b-4721-b304-153613f0d15a" providerId="ADAL" clId="{74454752-B718-4274-95DE-65A79B176642}" dt="2021-09-06T22:00:14.026" v="803" actId="20577"/>
        <pc:sldMkLst>
          <pc:docMk/>
          <pc:sldMk cId="4187092526" sldId="500"/>
        </pc:sldMkLst>
        <pc:spChg chg="del">
          <ac:chgData name="Obstfeld, Amrom E" userId="723fc76c-ee2b-4721-b304-153613f0d15a" providerId="ADAL" clId="{74454752-B718-4274-95DE-65A79B176642}" dt="2021-09-06T21:59:40.827" v="767"/>
          <ac:spMkLst>
            <pc:docMk/>
            <pc:sldMk cId="4187092526" sldId="500"/>
            <ac:spMk id="2" creationId="{B85F3A50-04F2-4244-9F32-2D89FB033C10}"/>
          </ac:spMkLst>
        </pc:spChg>
        <pc:spChg chg="del">
          <ac:chgData name="Obstfeld, Amrom E" userId="723fc76c-ee2b-4721-b304-153613f0d15a" providerId="ADAL" clId="{74454752-B718-4274-95DE-65A79B176642}" dt="2021-09-06T21:59:40.827" v="767"/>
          <ac:spMkLst>
            <pc:docMk/>
            <pc:sldMk cId="4187092526" sldId="500"/>
            <ac:spMk id="3" creationId="{FE97AC77-3F59-45D4-B663-E86A3350D522}"/>
          </ac:spMkLst>
        </pc:spChg>
        <pc:spChg chg="del">
          <ac:chgData name="Obstfeld, Amrom E" userId="723fc76c-ee2b-4721-b304-153613f0d15a" providerId="ADAL" clId="{74454752-B718-4274-95DE-65A79B176642}" dt="2021-09-06T21:59:40.827" v="767"/>
          <ac:spMkLst>
            <pc:docMk/>
            <pc:sldMk cId="4187092526" sldId="500"/>
            <ac:spMk id="4" creationId="{FFDF0764-8F3D-43F1-897B-CFF2D8C9525B}"/>
          </ac:spMkLst>
        </pc:spChg>
        <pc:spChg chg="add mod">
          <ac:chgData name="Obstfeld, Amrom E" userId="723fc76c-ee2b-4721-b304-153613f0d15a" providerId="ADAL" clId="{74454752-B718-4274-95DE-65A79B176642}" dt="2021-09-06T21:59:46.794" v="790" actId="20577"/>
          <ac:spMkLst>
            <pc:docMk/>
            <pc:sldMk cId="4187092526" sldId="500"/>
            <ac:spMk id="5" creationId="{4C4FEA81-CAB8-49CF-A83A-72DB5B5AECDE}"/>
          </ac:spMkLst>
        </pc:spChg>
        <pc:spChg chg="add mod">
          <ac:chgData name="Obstfeld, Amrom E" userId="723fc76c-ee2b-4721-b304-153613f0d15a" providerId="ADAL" clId="{74454752-B718-4274-95DE-65A79B176642}" dt="2021-09-06T22:00:14.026" v="803" actId="20577"/>
          <ac:spMkLst>
            <pc:docMk/>
            <pc:sldMk cId="4187092526" sldId="500"/>
            <ac:spMk id="6" creationId="{0C0016EA-A985-4865-AD6A-8EE4C38ED9F1}"/>
          </ac:spMkLst>
        </pc:spChg>
      </pc:sldChg>
      <pc:sldChg chg="addSp delSp modSp add mod modAnim modNotesTx">
        <pc:chgData name="Obstfeld, Amrom E" userId="723fc76c-ee2b-4721-b304-153613f0d15a" providerId="ADAL" clId="{74454752-B718-4274-95DE-65A79B176642}" dt="2021-09-20T17:35:47.842" v="6026"/>
        <pc:sldMkLst>
          <pc:docMk/>
          <pc:sldMk cId="13751564" sldId="501"/>
        </pc:sldMkLst>
        <pc:spChg chg="mod">
          <ac:chgData name="Obstfeld, Amrom E" userId="723fc76c-ee2b-4721-b304-153613f0d15a" providerId="ADAL" clId="{74454752-B718-4274-95DE-65A79B176642}" dt="2021-09-14T23:24:35.185" v="3301" actId="1035"/>
          <ac:spMkLst>
            <pc:docMk/>
            <pc:sldMk cId="13751564" sldId="501"/>
            <ac:spMk id="2" creationId="{00A2A240-66DB-4AC4-B4BA-DAFC782F8D73}"/>
          </ac:spMkLst>
        </pc:spChg>
        <pc:spChg chg="mod">
          <ac:chgData name="Obstfeld, Amrom E" userId="723fc76c-ee2b-4721-b304-153613f0d15a" providerId="ADAL" clId="{74454752-B718-4274-95DE-65A79B176642}" dt="2021-09-15T16:49:29.023" v="3664" actId="208"/>
          <ac:spMkLst>
            <pc:docMk/>
            <pc:sldMk cId="13751564" sldId="501"/>
            <ac:spMk id="3" creationId="{A121706F-66D6-4C0E-B0A9-013A9DEE7079}"/>
          </ac:spMkLst>
        </pc:spChg>
        <pc:spChg chg="mod">
          <ac:chgData name="Obstfeld, Amrom E" userId="723fc76c-ee2b-4721-b304-153613f0d15a" providerId="ADAL" clId="{74454752-B718-4274-95DE-65A79B176642}" dt="2021-09-17T18:44:43.666" v="4627" actId="20577"/>
          <ac:spMkLst>
            <pc:docMk/>
            <pc:sldMk cId="13751564" sldId="501"/>
            <ac:spMk id="4" creationId="{8F24FF7B-F52C-4888-B09C-F0632764B2FE}"/>
          </ac:spMkLst>
        </pc:spChg>
        <pc:spChg chg="add del mod">
          <ac:chgData name="Obstfeld, Amrom E" userId="723fc76c-ee2b-4721-b304-153613f0d15a" providerId="ADAL" clId="{74454752-B718-4274-95DE-65A79B176642}" dt="2021-09-14T23:19:55.513" v="3171" actId="478"/>
          <ac:spMkLst>
            <pc:docMk/>
            <pc:sldMk cId="13751564" sldId="501"/>
            <ac:spMk id="5" creationId="{D9E5D263-5A94-48FF-A0A0-41AA390C7EB9}"/>
          </ac:spMkLst>
        </pc:spChg>
        <pc:spChg chg="mod">
          <ac:chgData name="Obstfeld, Amrom E" userId="723fc76c-ee2b-4721-b304-153613f0d15a" providerId="ADAL" clId="{74454752-B718-4274-95DE-65A79B176642}" dt="2021-09-14T23:24:35.185" v="3301" actId="1035"/>
          <ac:spMkLst>
            <pc:docMk/>
            <pc:sldMk cId="13751564" sldId="501"/>
            <ac:spMk id="6" creationId="{0B9DF3F8-52BE-44A3-902A-E57BBCCBEF0F}"/>
          </ac:spMkLst>
        </pc:spChg>
        <pc:spChg chg="add mod">
          <ac:chgData name="Obstfeld, Amrom E" userId="723fc76c-ee2b-4721-b304-153613f0d15a" providerId="ADAL" clId="{74454752-B718-4274-95DE-65A79B176642}" dt="2021-09-15T00:52:27.458" v="3392" actId="553"/>
          <ac:spMkLst>
            <pc:docMk/>
            <pc:sldMk cId="13751564" sldId="501"/>
            <ac:spMk id="7" creationId="{6B4F6A70-AC04-4875-9246-BCF395F55585}"/>
          </ac:spMkLst>
        </pc:spChg>
        <pc:spChg chg="add mod">
          <ac:chgData name="Obstfeld, Amrom E" userId="723fc76c-ee2b-4721-b304-153613f0d15a" providerId="ADAL" clId="{74454752-B718-4274-95DE-65A79B176642}" dt="2021-09-17T21:34:25.644" v="4735"/>
          <ac:spMkLst>
            <pc:docMk/>
            <pc:sldMk cId="13751564" sldId="501"/>
            <ac:spMk id="8" creationId="{5D8760C3-6C4D-4355-8210-3EC23D5A422D}"/>
          </ac:spMkLst>
        </pc:spChg>
        <pc:spChg chg="mod">
          <ac:chgData name="Obstfeld, Amrom E" userId="723fc76c-ee2b-4721-b304-153613f0d15a" providerId="ADAL" clId="{74454752-B718-4274-95DE-65A79B176642}" dt="2021-09-14T23:24:35.185" v="3301" actId="1035"/>
          <ac:spMkLst>
            <pc:docMk/>
            <pc:sldMk cId="13751564" sldId="501"/>
            <ac:spMk id="9" creationId="{1AAC3A93-E730-4C44-AA50-B76DEF80B5CE}"/>
          </ac:spMkLst>
        </pc:spChg>
        <pc:spChg chg="add del mod">
          <ac:chgData name="Obstfeld, Amrom E" userId="723fc76c-ee2b-4721-b304-153613f0d15a" providerId="ADAL" clId="{74454752-B718-4274-95DE-65A79B176642}" dt="2021-09-14T23:17:00.804" v="3110"/>
          <ac:spMkLst>
            <pc:docMk/>
            <pc:sldMk cId="13751564" sldId="501"/>
            <ac:spMk id="10" creationId="{4527627A-9C1F-4995-A0A1-3F58BBE8F5EC}"/>
          </ac:spMkLst>
        </pc:spChg>
        <pc:spChg chg="add del mod">
          <ac:chgData name="Obstfeld, Amrom E" userId="723fc76c-ee2b-4721-b304-153613f0d15a" providerId="ADAL" clId="{74454752-B718-4274-95DE-65A79B176642}" dt="2021-09-14T23:19:08.268" v="3130" actId="478"/>
          <ac:spMkLst>
            <pc:docMk/>
            <pc:sldMk cId="13751564" sldId="501"/>
            <ac:spMk id="11" creationId="{33A21916-8CC9-4F70-8AF9-BA6BC44A3920}"/>
          </ac:spMkLst>
        </pc:spChg>
        <pc:spChg chg="add mod">
          <ac:chgData name="Obstfeld, Amrom E" userId="723fc76c-ee2b-4721-b304-153613f0d15a" providerId="ADAL" clId="{74454752-B718-4274-95DE-65A79B176642}" dt="2021-09-15T16:45:02.647" v="3662" actId="164"/>
          <ac:spMkLst>
            <pc:docMk/>
            <pc:sldMk cId="13751564" sldId="501"/>
            <ac:spMk id="12" creationId="{6CC7F6F1-7826-4918-B19B-B6540CA90A87}"/>
          </ac:spMkLst>
        </pc:spChg>
        <pc:spChg chg="add mod">
          <ac:chgData name="Obstfeld, Amrom E" userId="723fc76c-ee2b-4721-b304-153613f0d15a" providerId="ADAL" clId="{74454752-B718-4274-95DE-65A79B176642}" dt="2021-09-15T16:45:02.647" v="3662" actId="164"/>
          <ac:spMkLst>
            <pc:docMk/>
            <pc:sldMk cId="13751564" sldId="501"/>
            <ac:spMk id="13" creationId="{D92722D9-A4A3-44DF-BBC0-A6A1EA9AFEE7}"/>
          </ac:spMkLst>
        </pc:spChg>
        <pc:spChg chg="add mod">
          <ac:chgData name="Obstfeld, Amrom E" userId="723fc76c-ee2b-4721-b304-153613f0d15a" providerId="ADAL" clId="{74454752-B718-4274-95DE-65A79B176642}" dt="2021-09-15T16:45:02.647" v="3662" actId="164"/>
          <ac:spMkLst>
            <pc:docMk/>
            <pc:sldMk cId="13751564" sldId="501"/>
            <ac:spMk id="14" creationId="{CC2D5FC4-54CE-47EE-98FE-1A82A51D8385}"/>
          </ac:spMkLst>
        </pc:spChg>
        <pc:spChg chg="add mod">
          <ac:chgData name="Obstfeld, Amrom E" userId="723fc76c-ee2b-4721-b304-153613f0d15a" providerId="ADAL" clId="{74454752-B718-4274-95DE-65A79B176642}" dt="2021-09-15T16:45:02.647" v="3662" actId="164"/>
          <ac:spMkLst>
            <pc:docMk/>
            <pc:sldMk cId="13751564" sldId="501"/>
            <ac:spMk id="15" creationId="{C81665B8-520C-4729-A745-5F6107F08FAC}"/>
          </ac:spMkLst>
        </pc:spChg>
        <pc:grpChg chg="add mod">
          <ac:chgData name="Obstfeld, Amrom E" userId="723fc76c-ee2b-4721-b304-153613f0d15a" providerId="ADAL" clId="{74454752-B718-4274-95DE-65A79B176642}" dt="2021-09-15T16:45:02.647" v="3662" actId="164"/>
          <ac:grpSpMkLst>
            <pc:docMk/>
            <pc:sldMk cId="13751564" sldId="501"/>
            <ac:grpSpMk id="5" creationId="{8947EE71-A42D-46F8-9910-3FC1D09F2606}"/>
          </ac:grpSpMkLst>
        </pc:grpChg>
      </pc:sldChg>
      <pc:sldChg chg="addSp delSp modSp add mod modAnim">
        <pc:chgData name="Obstfeld, Amrom E" userId="723fc76c-ee2b-4721-b304-153613f0d15a" providerId="ADAL" clId="{74454752-B718-4274-95DE-65A79B176642}" dt="2021-09-20T17:41:28.134" v="6167" actId="14429"/>
        <pc:sldMkLst>
          <pc:docMk/>
          <pc:sldMk cId="3869255127" sldId="502"/>
        </pc:sldMkLst>
        <pc:spChg chg="mod">
          <ac:chgData name="Obstfeld, Amrom E" userId="723fc76c-ee2b-4721-b304-153613f0d15a" providerId="ADAL" clId="{74454752-B718-4274-95DE-65A79B176642}" dt="2021-09-15T01:03:06.173" v="3398" actId="20577"/>
          <ac:spMkLst>
            <pc:docMk/>
            <pc:sldMk cId="3869255127" sldId="502"/>
            <ac:spMk id="2" creationId="{00A2A240-66DB-4AC4-B4BA-DAFC782F8D73}"/>
          </ac:spMkLst>
        </pc:spChg>
        <pc:spChg chg="mod">
          <ac:chgData name="Obstfeld, Amrom E" userId="723fc76c-ee2b-4721-b304-153613f0d15a" providerId="ADAL" clId="{74454752-B718-4274-95DE-65A79B176642}" dt="2021-09-20T17:38:24.926" v="6071" actId="20577"/>
          <ac:spMkLst>
            <pc:docMk/>
            <pc:sldMk cId="3869255127" sldId="502"/>
            <ac:spMk id="3" creationId="{A121706F-66D6-4C0E-B0A9-013A9DEE7079}"/>
          </ac:spMkLst>
        </pc:spChg>
        <pc:spChg chg="add mod modVis">
          <ac:chgData name="Obstfeld, Amrom E" userId="723fc76c-ee2b-4721-b304-153613f0d15a" providerId="ADAL" clId="{74454752-B718-4274-95DE-65A79B176642}" dt="2021-09-20T17:41:28.134" v="6167" actId="14429"/>
          <ac:spMkLst>
            <pc:docMk/>
            <pc:sldMk cId="3869255127" sldId="502"/>
            <ac:spMk id="4" creationId="{02BCCCE3-E802-43AD-94D8-C880519E16DB}"/>
          </ac:spMkLst>
        </pc:spChg>
        <pc:spChg chg="del">
          <ac:chgData name="Obstfeld, Amrom E" userId="723fc76c-ee2b-4721-b304-153613f0d15a" providerId="ADAL" clId="{74454752-B718-4274-95DE-65A79B176642}" dt="2021-09-15T01:02:49.219" v="3395" actId="478"/>
          <ac:spMkLst>
            <pc:docMk/>
            <pc:sldMk cId="3869255127" sldId="502"/>
            <ac:spMk id="4" creationId="{8F24FF7B-F52C-4888-B09C-F0632764B2FE}"/>
          </ac:spMkLst>
        </pc:spChg>
        <pc:spChg chg="add del mod">
          <ac:chgData name="Obstfeld, Amrom E" userId="723fc76c-ee2b-4721-b304-153613f0d15a" providerId="ADAL" clId="{74454752-B718-4274-95DE-65A79B176642}" dt="2021-09-15T01:02:58.338" v="3397" actId="478"/>
          <ac:spMkLst>
            <pc:docMk/>
            <pc:sldMk cId="3869255127" sldId="502"/>
            <ac:spMk id="5" creationId="{8957E76C-6387-4754-98C1-41E5A7403DB5}"/>
          </ac:spMkLst>
        </pc:spChg>
        <pc:spChg chg="mod">
          <ac:chgData name="Obstfeld, Amrom E" userId="723fc76c-ee2b-4721-b304-153613f0d15a" providerId="ADAL" clId="{74454752-B718-4274-95DE-65A79B176642}" dt="2021-09-15T01:26:54.107" v="3542" actId="1076"/>
          <ac:spMkLst>
            <pc:docMk/>
            <pc:sldMk cId="3869255127" sldId="502"/>
            <ac:spMk id="6" creationId="{0B9DF3F8-52BE-44A3-902A-E57BBCCBEF0F}"/>
          </ac:spMkLst>
        </pc:spChg>
        <pc:spChg chg="del">
          <ac:chgData name="Obstfeld, Amrom E" userId="723fc76c-ee2b-4721-b304-153613f0d15a" providerId="ADAL" clId="{74454752-B718-4274-95DE-65A79B176642}" dt="2021-09-15T01:02:55.722" v="3396" actId="478"/>
          <ac:spMkLst>
            <pc:docMk/>
            <pc:sldMk cId="3869255127" sldId="502"/>
            <ac:spMk id="7" creationId="{6B4F6A70-AC04-4875-9246-BCF395F55585}"/>
          </ac:spMkLst>
        </pc:spChg>
        <pc:spChg chg="add mod modVis">
          <ac:chgData name="Obstfeld, Amrom E" userId="723fc76c-ee2b-4721-b304-153613f0d15a" providerId="ADAL" clId="{74454752-B718-4274-95DE-65A79B176642}" dt="2021-09-20T17:41:05.541" v="6142" actId="1035"/>
          <ac:spMkLst>
            <pc:docMk/>
            <pc:sldMk cId="3869255127" sldId="502"/>
            <ac:spMk id="8" creationId="{0D227204-DED0-4A61-9911-96CA08930F06}"/>
          </ac:spMkLst>
        </pc:spChg>
        <pc:spChg chg="del">
          <ac:chgData name="Obstfeld, Amrom E" userId="723fc76c-ee2b-4721-b304-153613f0d15a" providerId="ADAL" clId="{74454752-B718-4274-95DE-65A79B176642}" dt="2021-09-15T01:02:55.722" v="3396" actId="478"/>
          <ac:spMkLst>
            <pc:docMk/>
            <pc:sldMk cId="3869255127" sldId="502"/>
            <ac:spMk id="8" creationId="{5D8760C3-6C4D-4355-8210-3EC23D5A422D}"/>
          </ac:spMkLst>
        </pc:spChg>
        <pc:spChg chg="del mod">
          <ac:chgData name="Obstfeld, Amrom E" userId="723fc76c-ee2b-4721-b304-153613f0d15a" providerId="ADAL" clId="{74454752-B718-4274-95DE-65A79B176642}" dt="2021-09-15T01:03:09.268" v="3401"/>
          <ac:spMkLst>
            <pc:docMk/>
            <pc:sldMk cId="3869255127" sldId="502"/>
            <ac:spMk id="9" creationId="{1AAC3A93-E730-4C44-AA50-B76DEF80B5CE}"/>
          </ac:spMkLst>
        </pc:spChg>
        <pc:spChg chg="add mod">
          <ac:chgData name="Obstfeld, Amrom E" userId="723fc76c-ee2b-4721-b304-153613f0d15a" providerId="ADAL" clId="{74454752-B718-4274-95DE-65A79B176642}" dt="2021-09-15T18:08:41.461" v="3866" actId="1076"/>
          <ac:spMkLst>
            <pc:docMk/>
            <pc:sldMk cId="3869255127" sldId="502"/>
            <ac:spMk id="10" creationId="{4FFCF184-E52B-4C30-93BD-CDAA6FC868F1}"/>
          </ac:spMkLst>
        </pc:spChg>
        <pc:spChg chg="add del mod">
          <ac:chgData name="Obstfeld, Amrom E" userId="723fc76c-ee2b-4721-b304-153613f0d15a" providerId="ADAL" clId="{74454752-B718-4274-95DE-65A79B176642}" dt="2021-09-15T01:26:56.777" v="3543" actId="478"/>
          <ac:spMkLst>
            <pc:docMk/>
            <pc:sldMk cId="3869255127" sldId="502"/>
            <ac:spMk id="11" creationId="{DA39C3AE-276F-450B-8A62-ED14EF174194}"/>
          </ac:spMkLst>
        </pc:spChg>
        <pc:spChg chg="del">
          <ac:chgData name="Obstfeld, Amrom E" userId="723fc76c-ee2b-4721-b304-153613f0d15a" providerId="ADAL" clId="{74454752-B718-4274-95DE-65A79B176642}" dt="2021-09-15T01:02:55.722" v="3396" actId="478"/>
          <ac:spMkLst>
            <pc:docMk/>
            <pc:sldMk cId="3869255127" sldId="502"/>
            <ac:spMk id="12" creationId="{6CC7F6F1-7826-4918-B19B-B6540CA90A87}"/>
          </ac:spMkLst>
        </pc:spChg>
        <pc:spChg chg="del">
          <ac:chgData name="Obstfeld, Amrom E" userId="723fc76c-ee2b-4721-b304-153613f0d15a" providerId="ADAL" clId="{74454752-B718-4274-95DE-65A79B176642}" dt="2021-09-15T01:02:55.722" v="3396" actId="478"/>
          <ac:spMkLst>
            <pc:docMk/>
            <pc:sldMk cId="3869255127" sldId="502"/>
            <ac:spMk id="13" creationId="{D92722D9-A4A3-44DF-BBC0-A6A1EA9AFEE7}"/>
          </ac:spMkLst>
        </pc:spChg>
        <pc:spChg chg="del">
          <ac:chgData name="Obstfeld, Amrom E" userId="723fc76c-ee2b-4721-b304-153613f0d15a" providerId="ADAL" clId="{74454752-B718-4274-95DE-65A79B176642}" dt="2021-09-15T01:02:49.219" v="3395" actId="478"/>
          <ac:spMkLst>
            <pc:docMk/>
            <pc:sldMk cId="3869255127" sldId="502"/>
            <ac:spMk id="14" creationId="{CC2D5FC4-54CE-47EE-98FE-1A82A51D8385}"/>
          </ac:spMkLst>
        </pc:spChg>
        <pc:spChg chg="del">
          <ac:chgData name="Obstfeld, Amrom E" userId="723fc76c-ee2b-4721-b304-153613f0d15a" providerId="ADAL" clId="{74454752-B718-4274-95DE-65A79B176642}" dt="2021-09-15T01:02:49.219" v="3395" actId="478"/>
          <ac:spMkLst>
            <pc:docMk/>
            <pc:sldMk cId="3869255127" sldId="502"/>
            <ac:spMk id="15" creationId="{C81665B8-520C-4729-A745-5F6107F08FAC}"/>
          </ac:spMkLst>
        </pc:spChg>
        <pc:spChg chg="add mod ord">
          <ac:chgData name="Obstfeld, Amrom E" userId="723fc76c-ee2b-4721-b304-153613f0d15a" providerId="ADAL" clId="{74454752-B718-4274-95DE-65A79B176642}" dt="2021-09-20T17:39:49.052" v="6129"/>
          <ac:spMkLst>
            <pc:docMk/>
            <pc:sldMk cId="3869255127" sldId="502"/>
            <ac:spMk id="49" creationId="{BBF699B7-5B3B-4901-8B75-450D497AFD61}"/>
          </ac:spMkLst>
        </pc:spChg>
        <pc:grpChg chg="mod">
          <ac:chgData name="Obstfeld, Amrom E" userId="723fc76c-ee2b-4721-b304-153613f0d15a" providerId="ADAL" clId="{74454752-B718-4274-95DE-65A79B176642}" dt="2021-09-15T01:21:17.712" v="3506"/>
          <ac:grpSpMkLst>
            <pc:docMk/>
            <pc:sldMk cId="3869255127" sldId="502"/>
            <ac:grpSpMk id="48" creationId="{55CA01CE-1BC3-4E6A-B4CE-37D395035A3F}"/>
          </ac:grpSpMkLst>
        </pc:grpChg>
        <pc:inkChg chg="add del">
          <ac:chgData name="Obstfeld, Amrom E" userId="723fc76c-ee2b-4721-b304-153613f0d15a" providerId="ADAL" clId="{74454752-B718-4274-95DE-65A79B176642}" dt="2021-09-15T01:17:41.390" v="3467" actId="9405"/>
          <ac:inkMkLst>
            <pc:docMk/>
            <pc:sldMk cId="3869255127" sldId="502"/>
            <ac:inkMk id="16" creationId="{08A7719A-3A26-413C-B008-4BD68EC9DCDA}"/>
          </ac:inkMkLst>
        </pc:inkChg>
        <pc:inkChg chg="add del">
          <ac:chgData name="Obstfeld, Amrom E" userId="723fc76c-ee2b-4721-b304-153613f0d15a" providerId="ADAL" clId="{74454752-B718-4274-95DE-65A79B176642}" dt="2021-09-15T01:18:52.281" v="3471"/>
          <ac:inkMkLst>
            <pc:docMk/>
            <pc:sldMk cId="3869255127" sldId="502"/>
            <ac:inkMk id="17" creationId="{0AC638F4-6759-48D0-9DF7-84AE0C166266}"/>
          </ac:inkMkLst>
        </pc:inkChg>
        <pc:inkChg chg="add del">
          <ac:chgData name="Obstfeld, Amrom E" userId="723fc76c-ee2b-4721-b304-153613f0d15a" providerId="ADAL" clId="{74454752-B718-4274-95DE-65A79B176642}" dt="2021-09-15T01:18:27.569" v="3470" actId="9405"/>
          <ac:inkMkLst>
            <pc:docMk/>
            <pc:sldMk cId="3869255127" sldId="502"/>
            <ac:inkMk id="18" creationId="{933160FB-4F64-4278-9025-215E012098ED}"/>
          </ac:inkMkLst>
        </pc:inkChg>
        <pc:inkChg chg="add del">
          <ac:chgData name="Obstfeld, Amrom E" userId="723fc76c-ee2b-4721-b304-153613f0d15a" providerId="ADAL" clId="{74454752-B718-4274-95DE-65A79B176642}" dt="2021-09-15T01:19:39.110" v="3473" actId="9405"/>
          <ac:inkMkLst>
            <pc:docMk/>
            <pc:sldMk cId="3869255127" sldId="502"/>
            <ac:inkMk id="19" creationId="{BD8D7CA0-A529-4367-B8BB-258029938B52}"/>
          </ac:inkMkLst>
        </pc:inkChg>
        <pc:inkChg chg="add del">
          <ac:chgData name="Obstfeld, Amrom E" userId="723fc76c-ee2b-4721-b304-153613f0d15a" providerId="ADAL" clId="{74454752-B718-4274-95DE-65A79B176642}" dt="2021-09-15T01:19:46.347" v="3475" actId="9405"/>
          <ac:inkMkLst>
            <pc:docMk/>
            <pc:sldMk cId="3869255127" sldId="502"/>
            <ac:inkMk id="20" creationId="{C84C8CB8-396C-40ED-A8F0-9316351BDA7E}"/>
          </ac:inkMkLst>
        </pc:inkChg>
        <pc:inkChg chg="add del">
          <ac:chgData name="Obstfeld, Amrom E" userId="723fc76c-ee2b-4721-b304-153613f0d15a" providerId="ADAL" clId="{74454752-B718-4274-95DE-65A79B176642}" dt="2021-09-15T01:19:55.266" v="3479" actId="9405"/>
          <ac:inkMkLst>
            <pc:docMk/>
            <pc:sldMk cId="3869255127" sldId="502"/>
            <ac:inkMk id="21" creationId="{6D4FD102-CBE9-4770-9CAF-B1F46C8D172D}"/>
          </ac:inkMkLst>
        </pc:inkChg>
        <pc:inkChg chg="add del">
          <ac:chgData name="Obstfeld, Amrom E" userId="723fc76c-ee2b-4721-b304-153613f0d15a" providerId="ADAL" clId="{74454752-B718-4274-95DE-65A79B176642}" dt="2021-09-15T01:19:54.937" v="3478" actId="9405"/>
          <ac:inkMkLst>
            <pc:docMk/>
            <pc:sldMk cId="3869255127" sldId="502"/>
            <ac:inkMk id="22" creationId="{09744B8B-C143-47C6-A2CD-D61C25B5EE57}"/>
          </ac:inkMkLst>
        </pc:inkChg>
        <pc:inkChg chg="add del">
          <ac:chgData name="Obstfeld, Amrom E" userId="723fc76c-ee2b-4721-b304-153613f0d15a" providerId="ADAL" clId="{74454752-B718-4274-95DE-65A79B176642}" dt="2021-09-15T01:20:06.586" v="3481" actId="9405"/>
          <ac:inkMkLst>
            <pc:docMk/>
            <pc:sldMk cId="3869255127" sldId="502"/>
            <ac:inkMk id="23" creationId="{EAD0A85E-1AB1-4302-8E44-3200F6111618}"/>
          </ac:inkMkLst>
        </pc:inkChg>
        <pc:inkChg chg="add del">
          <ac:chgData name="Obstfeld, Amrom E" userId="723fc76c-ee2b-4721-b304-153613f0d15a" providerId="ADAL" clId="{74454752-B718-4274-95DE-65A79B176642}" dt="2021-09-15T01:23:05.649" v="3534"/>
          <ac:inkMkLst>
            <pc:docMk/>
            <pc:sldMk cId="3869255127" sldId="502"/>
            <ac:inkMk id="24" creationId="{A883FB23-BE04-42A4-B3A1-BC6DD0486D64}"/>
          </ac:inkMkLst>
        </pc:inkChg>
        <pc:inkChg chg="add del">
          <ac:chgData name="Obstfeld, Amrom E" userId="723fc76c-ee2b-4721-b304-153613f0d15a" providerId="ADAL" clId="{74454752-B718-4274-95DE-65A79B176642}" dt="2021-09-15T01:23:05.641" v="3533"/>
          <ac:inkMkLst>
            <pc:docMk/>
            <pc:sldMk cId="3869255127" sldId="502"/>
            <ac:inkMk id="25" creationId="{C5CDC0BD-0647-4E5F-A948-F3D250A4E9AA}"/>
          </ac:inkMkLst>
        </pc:inkChg>
        <pc:inkChg chg="add del mod">
          <ac:chgData name="Obstfeld, Amrom E" userId="723fc76c-ee2b-4721-b304-153613f0d15a" providerId="ADAL" clId="{74454752-B718-4274-95DE-65A79B176642}" dt="2021-09-15T01:21:36.668" v="3527"/>
          <ac:inkMkLst>
            <pc:docMk/>
            <pc:sldMk cId="3869255127" sldId="502"/>
            <ac:inkMk id="26" creationId="{9CFB3855-03B5-4596-8817-4555B7BB349D}"/>
          </ac:inkMkLst>
        </pc:inkChg>
        <pc:inkChg chg="add del mod">
          <ac:chgData name="Obstfeld, Amrom E" userId="723fc76c-ee2b-4721-b304-153613f0d15a" providerId="ADAL" clId="{74454752-B718-4274-95DE-65A79B176642}" dt="2021-09-15T01:21:36.669" v="3528"/>
          <ac:inkMkLst>
            <pc:docMk/>
            <pc:sldMk cId="3869255127" sldId="502"/>
            <ac:inkMk id="27" creationId="{E3C223CA-1A7A-4512-9A28-ADD65788F2CD}"/>
          </ac:inkMkLst>
        </pc:inkChg>
        <pc:inkChg chg="add del mod">
          <ac:chgData name="Obstfeld, Amrom E" userId="723fc76c-ee2b-4721-b304-153613f0d15a" providerId="ADAL" clId="{74454752-B718-4274-95DE-65A79B176642}" dt="2021-09-15T01:21:28.018" v="3526" actId="9405"/>
          <ac:inkMkLst>
            <pc:docMk/>
            <pc:sldMk cId="3869255127" sldId="502"/>
            <ac:inkMk id="28" creationId="{9E65E14C-0E0E-4DD7-A807-9D4866FEAC80}"/>
          </ac:inkMkLst>
        </pc:inkChg>
        <pc:inkChg chg="add del mod">
          <ac:chgData name="Obstfeld, Amrom E" userId="723fc76c-ee2b-4721-b304-153613f0d15a" providerId="ADAL" clId="{74454752-B718-4274-95DE-65A79B176642}" dt="2021-09-15T01:21:27.737" v="3525" actId="9405"/>
          <ac:inkMkLst>
            <pc:docMk/>
            <pc:sldMk cId="3869255127" sldId="502"/>
            <ac:inkMk id="29" creationId="{59A5F492-25A2-4589-B813-91DCD99DF0DE}"/>
          </ac:inkMkLst>
        </pc:inkChg>
        <pc:inkChg chg="add del mod">
          <ac:chgData name="Obstfeld, Amrom E" userId="723fc76c-ee2b-4721-b304-153613f0d15a" providerId="ADAL" clId="{74454752-B718-4274-95DE-65A79B176642}" dt="2021-09-15T01:21:27.341" v="3524" actId="9405"/>
          <ac:inkMkLst>
            <pc:docMk/>
            <pc:sldMk cId="3869255127" sldId="502"/>
            <ac:inkMk id="30" creationId="{9A2F9B76-EDED-4323-ADD5-45C1BB46F928}"/>
          </ac:inkMkLst>
        </pc:inkChg>
        <pc:inkChg chg="add del mod">
          <ac:chgData name="Obstfeld, Amrom E" userId="723fc76c-ee2b-4721-b304-153613f0d15a" providerId="ADAL" clId="{74454752-B718-4274-95DE-65A79B176642}" dt="2021-09-15T01:21:27.142" v="3523" actId="9405"/>
          <ac:inkMkLst>
            <pc:docMk/>
            <pc:sldMk cId="3869255127" sldId="502"/>
            <ac:inkMk id="31" creationId="{A4269325-5210-49B9-B5C2-A7CE8C21E4D7}"/>
          </ac:inkMkLst>
        </pc:inkChg>
        <pc:inkChg chg="add del mod">
          <ac:chgData name="Obstfeld, Amrom E" userId="723fc76c-ee2b-4721-b304-153613f0d15a" providerId="ADAL" clId="{74454752-B718-4274-95DE-65A79B176642}" dt="2021-09-15T01:21:26.887" v="3522" actId="9405"/>
          <ac:inkMkLst>
            <pc:docMk/>
            <pc:sldMk cId="3869255127" sldId="502"/>
            <ac:inkMk id="32" creationId="{2E6B2B67-D1F4-4B39-AF6C-479FF6BC9EA8}"/>
          </ac:inkMkLst>
        </pc:inkChg>
        <pc:inkChg chg="add del mod">
          <ac:chgData name="Obstfeld, Amrom E" userId="723fc76c-ee2b-4721-b304-153613f0d15a" providerId="ADAL" clId="{74454752-B718-4274-95DE-65A79B176642}" dt="2021-09-15T01:21:26.688" v="3521" actId="9405"/>
          <ac:inkMkLst>
            <pc:docMk/>
            <pc:sldMk cId="3869255127" sldId="502"/>
            <ac:inkMk id="33" creationId="{732FDC32-6177-4ABB-B484-DAD2B203ED37}"/>
          </ac:inkMkLst>
        </pc:inkChg>
        <pc:inkChg chg="add del mod">
          <ac:chgData name="Obstfeld, Amrom E" userId="723fc76c-ee2b-4721-b304-153613f0d15a" providerId="ADAL" clId="{74454752-B718-4274-95DE-65A79B176642}" dt="2021-09-15T01:21:26.456" v="3520" actId="9405"/>
          <ac:inkMkLst>
            <pc:docMk/>
            <pc:sldMk cId="3869255127" sldId="502"/>
            <ac:inkMk id="34" creationId="{7635ABAE-1DB6-4380-96DE-82B45350B241}"/>
          </ac:inkMkLst>
        </pc:inkChg>
        <pc:inkChg chg="add del mod">
          <ac:chgData name="Obstfeld, Amrom E" userId="723fc76c-ee2b-4721-b304-153613f0d15a" providerId="ADAL" clId="{74454752-B718-4274-95DE-65A79B176642}" dt="2021-09-15T01:21:26.183" v="3519" actId="9405"/>
          <ac:inkMkLst>
            <pc:docMk/>
            <pc:sldMk cId="3869255127" sldId="502"/>
            <ac:inkMk id="35" creationId="{E6DA5D06-37DE-4311-B36F-8B38E5D53FB0}"/>
          </ac:inkMkLst>
        </pc:inkChg>
        <pc:inkChg chg="add del mod">
          <ac:chgData name="Obstfeld, Amrom E" userId="723fc76c-ee2b-4721-b304-153613f0d15a" providerId="ADAL" clId="{74454752-B718-4274-95DE-65A79B176642}" dt="2021-09-15T01:21:25.969" v="3518" actId="9405"/>
          <ac:inkMkLst>
            <pc:docMk/>
            <pc:sldMk cId="3869255127" sldId="502"/>
            <ac:inkMk id="36" creationId="{61913377-3F20-4245-B5F3-6EE17C9518E9}"/>
          </ac:inkMkLst>
        </pc:inkChg>
        <pc:inkChg chg="add del mod">
          <ac:chgData name="Obstfeld, Amrom E" userId="723fc76c-ee2b-4721-b304-153613f0d15a" providerId="ADAL" clId="{74454752-B718-4274-95DE-65A79B176642}" dt="2021-09-15T01:21:25.752" v="3517" actId="9405"/>
          <ac:inkMkLst>
            <pc:docMk/>
            <pc:sldMk cId="3869255127" sldId="502"/>
            <ac:inkMk id="37" creationId="{81242554-FC8C-4C42-A07C-8D7415753AEC}"/>
          </ac:inkMkLst>
        </pc:inkChg>
        <pc:inkChg chg="add del mod">
          <ac:chgData name="Obstfeld, Amrom E" userId="723fc76c-ee2b-4721-b304-153613f0d15a" providerId="ADAL" clId="{74454752-B718-4274-95DE-65A79B176642}" dt="2021-09-15T01:21:25.528" v="3516" actId="9405"/>
          <ac:inkMkLst>
            <pc:docMk/>
            <pc:sldMk cId="3869255127" sldId="502"/>
            <ac:inkMk id="38" creationId="{412B577C-7B31-46BA-9358-68BA8DF1925C}"/>
          </ac:inkMkLst>
        </pc:inkChg>
        <pc:inkChg chg="add del mod">
          <ac:chgData name="Obstfeld, Amrom E" userId="723fc76c-ee2b-4721-b304-153613f0d15a" providerId="ADAL" clId="{74454752-B718-4274-95DE-65A79B176642}" dt="2021-09-15T01:21:25.262" v="3515" actId="9405"/>
          <ac:inkMkLst>
            <pc:docMk/>
            <pc:sldMk cId="3869255127" sldId="502"/>
            <ac:inkMk id="39" creationId="{0FA5C1D1-2233-4BD5-8524-85D5353F19BF}"/>
          </ac:inkMkLst>
        </pc:inkChg>
        <pc:inkChg chg="add del mod">
          <ac:chgData name="Obstfeld, Amrom E" userId="723fc76c-ee2b-4721-b304-153613f0d15a" providerId="ADAL" clId="{74454752-B718-4274-95DE-65A79B176642}" dt="2021-09-15T01:21:24.834" v="3514" actId="9405"/>
          <ac:inkMkLst>
            <pc:docMk/>
            <pc:sldMk cId="3869255127" sldId="502"/>
            <ac:inkMk id="40" creationId="{A8D09478-3A09-48BA-AA33-B480C62D6F0C}"/>
          </ac:inkMkLst>
        </pc:inkChg>
        <pc:inkChg chg="add del mod">
          <ac:chgData name="Obstfeld, Amrom E" userId="723fc76c-ee2b-4721-b304-153613f0d15a" providerId="ADAL" clId="{74454752-B718-4274-95DE-65A79B176642}" dt="2021-09-15T01:21:24.432" v="3513" actId="9405"/>
          <ac:inkMkLst>
            <pc:docMk/>
            <pc:sldMk cId="3869255127" sldId="502"/>
            <ac:inkMk id="41" creationId="{7764391D-A18E-448D-BC4B-DEE148C3803F}"/>
          </ac:inkMkLst>
        </pc:inkChg>
        <pc:inkChg chg="add del mod">
          <ac:chgData name="Obstfeld, Amrom E" userId="723fc76c-ee2b-4721-b304-153613f0d15a" providerId="ADAL" clId="{74454752-B718-4274-95DE-65A79B176642}" dt="2021-09-15T01:21:24.199" v="3512" actId="9405"/>
          <ac:inkMkLst>
            <pc:docMk/>
            <pc:sldMk cId="3869255127" sldId="502"/>
            <ac:inkMk id="42" creationId="{53133B9F-7EB3-489E-A31D-1DC1C7A0960E}"/>
          </ac:inkMkLst>
        </pc:inkChg>
        <pc:inkChg chg="add del mod">
          <ac:chgData name="Obstfeld, Amrom E" userId="723fc76c-ee2b-4721-b304-153613f0d15a" providerId="ADAL" clId="{74454752-B718-4274-95DE-65A79B176642}" dt="2021-09-15T01:21:23.996" v="3511" actId="9405"/>
          <ac:inkMkLst>
            <pc:docMk/>
            <pc:sldMk cId="3869255127" sldId="502"/>
            <ac:inkMk id="43" creationId="{55759DCB-CEB6-40AD-9BDD-8F8B1A6F33FB}"/>
          </ac:inkMkLst>
        </pc:inkChg>
        <pc:inkChg chg="add del mod">
          <ac:chgData name="Obstfeld, Amrom E" userId="723fc76c-ee2b-4721-b304-153613f0d15a" providerId="ADAL" clId="{74454752-B718-4274-95DE-65A79B176642}" dt="2021-09-15T01:21:23.830" v="3510" actId="9405"/>
          <ac:inkMkLst>
            <pc:docMk/>
            <pc:sldMk cId="3869255127" sldId="502"/>
            <ac:inkMk id="44" creationId="{62A5353C-BA78-4194-A77A-538A38CFE148}"/>
          </ac:inkMkLst>
        </pc:inkChg>
        <pc:inkChg chg="add del mod">
          <ac:chgData name="Obstfeld, Amrom E" userId="723fc76c-ee2b-4721-b304-153613f0d15a" providerId="ADAL" clId="{74454752-B718-4274-95DE-65A79B176642}" dt="2021-09-15T01:21:23.555" v="3509" actId="9405"/>
          <ac:inkMkLst>
            <pc:docMk/>
            <pc:sldMk cId="3869255127" sldId="502"/>
            <ac:inkMk id="45" creationId="{4E31BE56-7665-4E6E-A2F7-7EF487F9B0AC}"/>
          </ac:inkMkLst>
        </pc:inkChg>
        <pc:inkChg chg="add del mod">
          <ac:chgData name="Obstfeld, Amrom E" userId="723fc76c-ee2b-4721-b304-153613f0d15a" providerId="ADAL" clId="{74454752-B718-4274-95DE-65A79B176642}" dt="2021-09-15T01:21:23.144" v="3508" actId="9405"/>
          <ac:inkMkLst>
            <pc:docMk/>
            <pc:sldMk cId="3869255127" sldId="502"/>
            <ac:inkMk id="46" creationId="{0E414A42-A565-4084-9E5B-50293E7A1231}"/>
          </ac:inkMkLst>
        </pc:inkChg>
        <pc:inkChg chg="add del mod">
          <ac:chgData name="Obstfeld, Amrom E" userId="723fc76c-ee2b-4721-b304-153613f0d15a" providerId="ADAL" clId="{74454752-B718-4274-95DE-65A79B176642}" dt="2021-09-15T01:21:22.748" v="3507" actId="9405"/>
          <ac:inkMkLst>
            <pc:docMk/>
            <pc:sldMk cId="3869255127" sldId="502"/>
            <ac:inkMk id="47" creationId="{FFFFB6A5-3B16-49B3-B0CB-FBB4E537BE7E}"/>
          </ac:inkMkLst>
        </pc:inkChg>
      </pc:sldChg>
      <pc:sldChg chg="addSp modSp add mod modAnim">
        <pc:chgData name="Obstfeld, Amrom E" userId="723fc76c-ee2b-4721-b304-153613f0d15a" providerId="ADAL" clId="{74454752-B718-4274-95DE-65A79B176642}" dt="2021-09-20T17:42:30.260" v="6170"/>
        <pc:sldMkLst>
          <pc:docMk/>
          <pc:sldMk cId="49356468" sldId="503"/>
        </pc:sldMkLst>
        <pc:spChg chg="add mod">
          <ac:chgData name="Obstfeld, Amrom E" userId="723fc76c-ee2b-4721-b304-153613f0d15a" providerId="ADAL" clId="{74454752-B718-4274-95DE-65A79B176642}" dt="2021-09-15T17:17:05.571" v="3697" actId="207"/>
          <ac:spMkLst>
            <pc:docMk/>
            <pc:sldMk cId="49356468" sldId="503"/>
            <ac:spMk id="5" creationId="{7307BD37-245D-4B42-A1AB-AE9D9D57C946}"/>
          </ac:spMkLst>
        </pc:spChg>
        <pc:spChg chg="mod">
          <ac:chgData name="Obstfeld, Amrom E" userId="723fc76c-ee2b-4721-b304-153613f0d15a" providerId="ADAL" clId="{74454752-B718-4274-95DE-65A79B176642}" dt="2021-09-17T21:34:11.151" v="4729" actId="6549"/>
          <ac:spMkLst>
            <pc:docMk/>
            <pc:sldMk cId="49356468" sldId="503"/>
            <ac:spMk id="8" creationId="{5D8760C3-6C4D-4355-8210-3EC23D5A422D}"/>
          </ac:spMkLst>
        </pc:spChg>
        <pc:spChg chg="add mod">
          <ac:chgData name="Obstfeld, Amrom E" userId="723fc76c-ee2b-4721-b304-153613f0d15a" providerId="ADAL" clId="{74454752-B718-4274-95DE-65A79B176642}" dt="2021-09-15T17:24:53.668" v="3706" actId="14100"/>
          <ac:spMkLst>
            <pc:docMk/>
            <pc:sldMk cId="49356468" sldId="503"/>
            <ac:spMk id="10" creationId="{8E1148B3-A23B-4AEB-8F15-F70D783E553C}"/>
          </ac:spMkLst>
        </pc:spChg>
      </pc:sldChg>
      <pc:sldChg chg="addSp delSp modSp add mod delAnim modAnim modNotesTx">
        <pc:chgData name="Obstfeld, Amrom E" userId="723fc76c-ee2b-4721-b304-153613f0d15a" providerId="ADAL" clId="{74454752-B718-4274-95DE-65A79B176642}" dt="2021-09-20T17:55:13.540" v="6246" actId="478"/>
        <pc:sldMkLst>
          <pc:docMk/>
          <pc:sldMk cId="846414756" sldId="504"/>
        </pc:sldMkLst>
        <pc:spChg chg="del">
          <ac:chgData name="Obstfeld, Amrom E" userId="723fc76c-ee2b-4721-b304-153613f0d15a" providerId="ADAL" clId="{74454752-B718-4274-95DE-65A79B176642}" dt="2021-09-15T01:51:17.152" v="3606" actId="478"/>
          <ac:spMkLst>
            <pc:docMk/>
            <pc:sldMk cId="846414756" sldId="504"/>
            <ac:spMk id="2" creationId="{00A2A240-66DB-4AC4-B4BA-DAFC782F8D73}"/>
          </ac:spMkLst>
        </pc:spChg>
        <pc:spChg chg="add mod">
          <ac:chgData name="Obstfeld, Amrom E" userId="723fc76c-ee2b-4721-b304-153613f0d15a" providerId="ADAL" clId="{74454752-B718-4274-95DE-65A79B176642}" dt="2021-09-15T18:05:30.852" v="3857" actId="1076"/>
          <ac:spMkLst>
            <pc:docMk/>
            <pc:sldMk cId="846414756" sldId="504"/>
            <ac:spMk id="2" creationId="{B50B7D2D-68FF-4A83-A00D-7E627F731924}"/>
          </ac:spMkLst>
        </pc:spChg>
        <pc:spChg chg="add mod">
          <ac:chgData name="Obstfeld, Amrom E" userId="723fc76c-ee2b-4721-b304-153613f0d15a" providerId="ADAL" clId="{74454752-B718-4274-95DE-65A79B176642}" dt="2021-09-17T22:19:00.831" v="4957" actId="6549"/>
          <ac:spMkLst>
            <pc:docMk/>
            <pc:sldMk cId="846414756" sldId="504"/>
            <ac:spMk id="3" creationId="{71D745B2-38CE-4253-8D68-C752173D1E4B}"/>
          </ac:spMkLst>
        </pc:spChg>
        <pc:spChg chg="del">
          <ac:chgData name="Obstfeld, Amrom E" userId="723fc76c-ee2b-4721-b304-153613f0d15a" providerId="ADAL" clId="{74454752-B718-4274-95DE-65A79B176642}" dt="2021-09-15T01:51:10.898" v="3605" actId="478"/>
          <ac:spMkLst>
            <pc:docMk/>
            <pc:sldMk cId="846414756" sldId="504"/>
            <ac:spMk id="3" creationId="{A121706F-66D6-4C0E-B0A9-013A9DEE7079}"/>
          </ac:spMkLst>
        </pc:spChg>
        <pc:spChg chg="del">
          <ac:chgData name="Obstfeld, Amrom E" userId="723fc76c-ee2b-4721-b304-153613f0d15a" providerId="ADAL" clId="{74454752-B718-4274-95DE-65A79B176642}" dt="2021-09-15T01:51:20.591" v="3607" actId="478"/>
          <ac:spMkLst>
            <pc:docMk/>
            <pc:sldMk cId="846414756" sldId="504"/>
            <ac:spMk id="4" creationId="{8F24FF7B-F52C-4888-B09C-F0632764B2FE}"/>
          </ac:spMkLst>
        </pc:spChg>
        <pc:spChg chg="add del mod">
          <ac:chgData name="Obstfeld, Amrom E" userId="723fc76c-ee2b-4721-b304-153613f0d15a" providerId="ADAL" clId="{74454752-B718-4274-95DE-65A79B176642}" dt="2021-09-15T01:51:23.814" v="3608" actId="478"/>
          <ac:spMkLst>
            <pc:docMk/>
            <pc:sldMk cId="846414756" sldId="504"/>
            <ac:spMk id="5" creationId="{BBEC0210-F4A4-4A9B-8091-699774CD6840}"/>
          </ac:spMkLst>
        </pc:spChg>
        <pc:spChg chg="add del mod">
          <ac:chgData name="Obstfeld, Amrom E" userId="723fc76c-ee2b-4721-b304-153613f0d15a" providerId="ADAL" clId="{74454752-B718-4274-95DE-65A79B176642}" dt="2021-09-15T18:04:28.791" v="3844" actId="478"/>
          <ac:spMkLst>
            <pc:docMk/>
            <pc:sldMk cId="846414756" sldId="504"/>
            <ac:spMk id="5" creationId="{BF6A4B7C-4D02-49A0-A9D2-1416B1FE7E99}"/>
          </ac:spMkLst>
        </pc:spChg>
        <pc:spChg chg="del">
          <ac:chgData name="Obstfeld, Amrom E" userId="723fc76c-ee2b-4721-b304-153613f0d15a" providerId="ADAL" clId="{74454752-B718-4274-95DE-65A79B176642}" dt="2021-09-15T01:51:17.152" v="3606" actId="478"/>
          <ac:spMkLst>
            <pc:docMk/>
            <pc:sldMk cId="846414756" sldId="504"/>
            <ac:spMk id="6" creationId="{0B9DF3F8-52BE-44A3-902A-E57BBCCBEF0F}"/>
          </ac:spMkLst>
        </pc:spChg>
        <pc:spChg chg="add del mod">
          <ac:chgData name="Obstfeld, Amrom E" userId="723fc76c-ee2b-4721-b304-153613f0d15a" providerId="ADAL" clId="{74454752-B718-4274-95DE-65A79B176642}" dt="2021-09-15T17:58:20.090" v="3786" actId="11529"/>
          <ac:spMkLst>
            <pc:docMk/>
            <pc:sldMk cId="846414756" sldId="504"/>
            <ac:spMk id="6" creationId="{5DA2B0FE-93BC-4764-80C3-86422FB00326}"/>
          </ac:spMkLst>
        </pc:spChg>
        <pc:spChg chg="del">
          <ac:chgData name="Obstfeld, Amrom E" userId="723fc76c-ee2b-4721-b304-153613f0d15a" providerId="ADAL" clId="{74454752-B718-4274-95DE-65A79B176642}" dt="2021-09-15T01:51:10.898" v="3605" actId="478"/>
          <ac:spMkLst>
            <pc:docMk/>
            <pc:sldMk cId="846414756" sldId="504"/>
            <ac:spMk id="7" creationId="{6B4F6A70-AC04-4875-9246-BCF395F55585}"/>
          </ac:spMkLst>
        </pc:spChg>
        <pc:spChg chg="add del mod">
          <ac:chgData name="Obstfeld, Amrom E" userId="723fc76c-ee2b-4721-b304-153613f0d15a" providerId="ADAL" clId="{74454752-B718-4274-95DE-65A79B176642}" dt="2021-09-15T17:52:29.461" v="3757" actId="478"/>
          <ac:spMkLst>
            <pc:docMk/>
            <pc:sldMk cId="846414756" sldId="504"/>
            <ac:spMk id="7" creationId="{FC509CFA-0E9B-4E99-8278-4BD75A84EE8D}"/>
          </ac:spMkLst>
        </pc:spChg>
        <pc:spChg chg="mod">
          <ac:chgData name="Obstfeld, Amrom E" userId="723fc76c-ee2b-4721-b304-153613f0d15a" providerId="ADAL" clId="{74454752-B718-4274-95DE-65A79B176642}" dt="2021-09-20T17:47:49.608" v="6189" actId="207"/>
          <ac:spMkLst>
            <pc:docMk/>
            <pc:sldMk cId="846414756" sldId="504"/>
            <ac:spMk id="8" creationId="{5D8760C3-6C4D-4355-8210-3EC23D5A422D}"/>
          </ac:spMkLst>
        </pc:spChg>
        <pc:spChg chg="mod">
          <ac:chgData name="Obstfeld, Amrom E" userId="723fc76c-ee2b-4721-b304-153613f0d15a" providerId="ADAL" clId="{74454752-B718-4274-95DE-65A79B176642}" dt="2021-09-15T18:03:51.344" v="3839" actId="1076"/>
          <ac:spMkLst>
            <pc:docMk/>
            <pc:sldMk cId="846414756" sldId="504"/>
            <ac:spMk id="9" creationId="{1AAC3A93-E730-4C44-AA50-B76DEF80B5CE}"/>
          </ac:spMkLst>
        </pc:spChg>
        <pc:spChg chg="add del mod">
          <ac:chgData name="Obstfeld, Amrom E" userId="723fc76c-ee2b-4721-b304-153613f0d15a" providerId="ADAL" clId="{74454752-B718-4274-95DE-65A79B176642}" dt="2021-09-15T01:51:41.578" v="3612" actId="478"/>
          <ac:spMkLst>
            <pc:docMk/>
            <pc:sldMk cId="846414756" sldId="504"/>
            <ac:spMk id="10" creationId="{228169F3-9999-4442-A0BC-C65FAEF86644}"/>
          </ac:spMkLst>
        </pc:spChg>
        <pc:spChg chg="add del mod">
          <ac:chgData name="Obstfeld, Amrom E" userId="723fc76c-ee2b-4721-b304-153613f0d15a" providerId="ADAL" clId="{74454752-B718-4274-95DE-65A79B176642}" dt="2021-09-15T18:02:59.279" v="3829" actId="478"/>
          <ac:spMkLst>
            <pc:docMk/>
            <pc:sldMk cId="846414756" sldId="504"/>
            <ac:spMk id="10" creationId="{3FE1A2B7-F729-4D1B-8E06-2D6EE182C973}"/>
          </ac:spMkLst>
        </pc:spChg>
        <pc:spChg chg="add mod modVis">
          <ac:chgData name="Obstfeld, Amrom E" userId="723fc76c-ee2b-4721-b304-153613f0d15a" providerId="ADAL" clId="{74454752-B718-4274-95DE-65A79B176642}" dt="2021-09-20T17:48:33.579" v="6225" actId="207"/>
          <ac:spMkLst>
            <pc:docMk/>
            <pc:sldMk cId="846414756" sldId="504"/>
            <ac:spMk id="10" creationId="{EB1A5F20-0B0E-4572-B6E3-61667B246D45}"/>
          </ac:spMkLst>
        </pc:spChg>
        <pc:spChg chg="add del mod">
          <ac:chgData name="Obstfeld, Amrom E" userId="723fc76c-ee2b-4721-b304-153613f0d15a" providerId="ADAL" clId="{74454752-B718-4274-95DE-65A79B176642}" dt="2021-09-15T01:51:23.814" v="3608" actId="478"/>
          <ac:spMkLst>
            <pc:docMk/>
            <pc:sldMk cId="846414756" sldId="504"/>
            <ac:spMk id="11" creationId="{6C138CE1-9981-4B9A-A495-DCE0C88B1E40}"/>
          </ac:spMkLst>
        </pc:spChg>
        <pc:spChg chg="add del mod modVis">
          <ac:chgData name="Obstfeld, Amrom E" userId="723fc76c-ee2b-4721-b304-153613f0d15a" providerId="ADAL" clId="{74454752-B718-4274-95DE-65A79B176642}" dt="2021-09-20T17:55:11.654" v="6245" actId="478"/>
          <ac:spMkLst>
            <pc:docMk/>
            <pc:sldMk cId="846414756" sldId="504"/>
            <ac:spMk id="11" creationId="{B50EDB69-14C0-4F9F-B37B-0AD9644AD1F3}"/>
          </ac:spMkLst>
        </pc:spChg>
        <pc:spChg chg="add del mod">
          <ac:chgData name="Obstfeld, Amrom E" userId="723fc76c-ee2b-4721-b304-153613f0d15a" providerId="ADAL" clId="{74454752-B718-4274-95DE-65A79B176642}" dt="2021-09-15T17:52:33.555" v="3758" actId="478"/>
          <ac:spMkLst>
            <pc:docMk/>
            <pc:sldMk cId="846414756" sldId="504"/>
            <ac:spMk id="11" creationId="{E56BF361-C7E7-4C38-9EFE-35B6AAC7E436}"/>
          </ac:spMkLst>
        </pc:spChg>
        <pc:spChg chg="add del mod">
          <ac:chgData name="Obstfeld, Amrom E" userId="723fc76c-ee2b-4721-b304-153613f0d15a" providerId="ADAL" clId="{74454752-B718-4274-95DE-65A79B176642}" dt="2021-09-15T17:59:37.074" v="3798" actId="478"/>
          <ac:spMkLst>
            <pc:docMk/>
            <pc:sldMk cId="846414756" sldId="504"/>
            <ac:spMk id="12" creationId="{01713D9C-C124-4F43-875C-169F551A2735}"/>
          </ac:spMkLst>
        </pc:spChg>
        <pc:spChg chg="del">
          <ac:chgData name="Obstfeld, Amrom E" userId="723fc76c-ee2b-4721-b304-153613f0d15a" providerId="ADAL" clId="{74454752-B718-4274-95DE-65A79B176642}" dt="2021-09-15T01:51:25.441" v="3609" actId="478"/>
          <ac:spMkLst>
            <pc:docMk/>
            <pc:sldMk cId="846414756" sldId="504"/>
            <ac:spMk id="12" creationId="{6CC7F6F1-7826-4918-B19B-B6540CA90A87}"/>
          </ac:spMkLst>
        </pc:spChg>
        <pc:spChg chg="add del mod">
          <ac:chgData name="Obstfeld, Amrom E" userId="723fc76c-ee2b-4721-b304-153613f0d15a" providerId="ADAL" clId="{74454752-B718-4274-95DE-65A79B176642}" dt="2021-09-15T17:59:37.074" v="3798" actId="478"/>
          <ac:spMkLst>
            <pc:docMk/>
            <pc:sldMk cId="846414756" sldId="504"/>
            <ac:spMk id="13" creationId="{AD179BF1-6BDB-456E-AF19-C5105F92D9EF}"/>
          </ac:spMkLst>
        </pc:spChg>
        <pc:spChg chg="del">
          <ac:chgData name="Obstfeld, Amrom E" userId="723fc76c-ee2b-4721-b304-153613f0d15a" providerId="ADAL" clId="{74454752-B718-4274-95DE-65A79B176642}" dt="2021-09-15T01:51:29.030" v="3610" actId="478"/>
          <ac:spMkLst>
            <pc:docMk/>
            <pc:sldMk cId="846414756" sldId="504"/>
            <ac:spMk id="13" creationId="{D92722D9-A4A3-44DF-BBC0-A6A1EA9AFEE7}"/>
          </ac:spMkLst>
        </pc:spChg>
        <pc:spChg chg="add mod">
          <ac:chgData name="Obstfeld, Amrom E" userId="723fc76c-ee2b-4721-b304-153613f0d15a" providerId="ADAL" clId="{74454752-B718-4274-95DE-65A79B176642}" dt="2021-09-15T17:58:55.850" v="3791"/>
          <ac:spMkLst>
            <pc:docMk/>
            <pc:sldMk cId="846414756" sldId="504"/>
            <ac:spMk id="14" creationId="{51895769-D58D-49DF-8B38-F95AE380B472}"/>
          </ac:spMkLst>
        </pc:spChg>
        <pc:spChg chg="del">
          <ac:chgData name="Obstfeld, Amrom E" userId="723fc76c-ee2b-4721-b304-153613f0d15a" providerId="ADAL" clId="{74454752-B718-4274-95DE-65A79B176642}" dt="2021-09-15T01:51:10.898" v="3605" actId="478"/>
          <ac:spMkLst>
            <pc:docMk/>
            <pc:sldMk cId="846414756" sldId="504"/>
            <ac:spMk id="14" creationId="{CC2D5FC4-54CE-47EE-98FE-1A82A51D8385}"/>
          </ac:spMkLst>
        </pc:spChg>
        <pc:spChg chg="del">
          <ac:chgData name="Obstfeld, Amrom E" userId="723fc76c-ee2b-4721-b304-153613f0d15a" providerId="ADAL" clId="{74454752-B718-4274-95DE-65A79B176642}" dt="2021-09-15T01:51:10.898" v="3605" actId="478"/>
          <ac:spMkLst>
            <pc:docMk/>
            <pc:sldMk cId="846414756" sldId="504"/>
            <ac:spMk id="15" creationId="{C81665B8-520C-4729-A745-5F6107F08FAC}"/>
          </ac:spMkLst>
        </pc:spChg>
        <pc:spChg chg="mod">
          <ac:chgData name="Obstfeld, Amrom E" userId="723fc76c-ee2b-4721-b304-153613f0d15a" providerId="ADAL" clId="{74454752-B718-4274-95DE-65A79B176642}" dt="2021-09-15T18:04:43.623" v="3847" actId="403"/>
          <ac:spMkLst>
            <pc:docMk/>
            <pc:sldMk cId="846414756" sldId="504"/>
            <ac:spMk id="16" creationId="{0B8F746A-983A-4932-BA30-5F4634AA47FF}"/>
          </ac:spMkLst>
        </pc:spChg>
        <pc:spChg chg="mod">
          <ac:chgData name="Obstfeld, Amrom E" userId="723fc76c-ee2b-4721-b304-153613f0d15a" providerId="ADAL" clId="{74454752-B718-4274-95DE-65A79B176642}" dt="2021-09-15T18:05:04.156" v="3851" actId="1076"/>
          <ac:spMkLst>
            <pc:docMk/>
            <pc:sldMk cId="846414756" sldId="504"/>
            <ac:spMk id="17" creationId="{B22F4A0B-2D68-48CD-A12B-6F0D6DDFFE53}"/>
          </ac:spMkLst>
        </pc:spChg>
        <pc:spChg chg="add del mod">
          <ac:chgData name="Obstfeld, Amrom E" userId="723fc76c-ee2b-4721-b304-153613f0d15a" providerId="ADAL" clId="{74454752-B718-4274-95DE-65A79B176642}" dt="2021-09-15T18:03:18.078" v="3830" actId="478"/>
          <ac:spMkLst>
            <pc:docMk/>
            <pc:sldMk cId="846414756" sldId="504"/>
            <ac:spMk id="18" creationId="{E6E206FA-EB02-4219-8F82-BEA2A47449BA}"/>
          </ac:spMkLst>
        </pc:spChg>
        <pc:grpChg chg="add mod ord">
          <ac:chgData name="Obstfeld, Amrom E" userId="723fc76c-ee2b-4721-b304-153613f0d15a" providerId="ADAL" clId="{74454752-B718-4274-95DE-65A79B176642}" dt="2021-09-20T17:48:45.846" v="6229"/>
          <ac:grpSpMkLst>
            <pc:docMk/>
            <pc:sldMk cId="846414756" sldId="504"/>
            <ac:grpSpMk id="4" creationId="{FFB74A2B-923C-488F-9E5D-A89EF7DDC5DE}"/>
          </ac:grpSpMkLst>
        </pc:grpChg>
        <pc:grpChg chg="add del mod">
          <ac:chgData name="Obstfeld, Amrom E" userId="723fc76c-ee2b-4721-b304-153613f0d15a" providerId="ADAL" clId="{74454752-B718-4274-95DE-65A79B176642}" dt="2021-09-20T17:55:13.540" v="6246" actId="478"/>
          <ac:grpSpMkLst>
            <pc:docMk/>
            <pc:sldMk cId="846414756" sldId="504"/>
            <ac:grpSpMk id="15" creationId="{687B880A-62E3-4CA0-8DCC-36DA7B013AF5}"/>
          </ac:grpSpMkLst>
        </pc:grpChg>
      </pc:sldChg>
      <pc:sldChg chg="addSp delSp modSp add del">
        <pc:chgData name="Obstfeld, Amrom E" userId="723fc76c-ee2b-4721-b304-153613f0d15a" providerId="ADAL" clId="{74454752-B718-4274-95DE-65A79B176642}" dt="2021-09-17T14:46:36.653" v="4076" actId="47"/>
        <pc:sldMkLst>
          <pc:docMk/>
          <pc:sldMk cId="489177616" sldId="505"/>
        </pc:sldMkLst>
        <pc:spChg chg="del">
          <ac:chgData name="Obstfeld, Amrom E" userId="723fc76c-ee2b-4721-b304-153613f0d15a" providerId="ADAL" clId="{74454752-B718-4274-95DE-65A79B176642}" dt="2021-09-15T18:09:22.113" v="3868" actId="478"/>
          <ac:spMkLst>
            <pc:docMk/>
            <pc:sldMk cId="489177616" sldId="505"/>
            <ac:spMk id="10" creationId="{8E1148B3-A23B-4AEB-8F15-F70D783E553C}"/>
          </ac:spMkLst>
        </pc:spChg>
        <pc:spChg chg="add mod">
          <ac:chgData name="Obstfeld, Amrom E" userId="723fc76c-ee2b-4721-b304-153613f0d15a" providerId="ADAL" clId="{74454752-B718-4274-95DE-65A79B176642}" dt="2021-09-15T18:09:31.652" v="3871" actId="14100"/>
          <ac:spMkLst>
            <pc:docMk/>
            <pc:sldMk cId="489177616" sldId="505"/>
            <ac:spMk id="16" creationId="{E5B3602F-6BB6-4E6F-BFE0-4F5588AC7941}"/>
          </ac:spMkLst>
        </pc:spChg>
      </pc:sldChg>
      <pc:sldChg chg="addSp delSp modSp add del mod">
        <pc:chgData name="Obstfeld, Amrom E" userId="723fc76c-ee2b-4721-b304-153613f0d15a" providerId="ADAL" clId="{74454752-B718-4274-95DE-65A79B176642}" dt="2021-09-19T02:32:54.176" v="5932" actId="47"/>
        <pc:sldMkLst>
          <pc:docMk/>
          <pc:sldMk cId="353788229" sldId="506"/>
        </pc:sldMkLst>
        <pc:spChg chg="mod">
          <ac:chgData name="Obstfeld, Amrom E" userId="723fc76c-ee2b-4721-b304-153613f0d15a" providerId="ADAL" clId="{74454752-B718-4274-95DE-65A79B176642}" dt="2021-09-15T21:19:14.778" v="3932" actId="20577"/>
          <ac:spMkLst>
            <pc:docMk/>
            <pc:sldMk cId="353788229" sldId="506"/>
            <ac:spMk id="2" creationId="{DDC738B9-5287-4AA7-B305-C49558758863}"/>
          </ac:spMkLst>
        </pc:spChg>
        <pc:spChg chg="del">
          <ac:chgData name="Obstfeld, Amrom E" userId="723fc76c-ee2b-4721-b304-153613f0d15a" providerId="ADAL" clId="{74454752-B718-4274-95DE-65A79B176642}" dt="2021-09-15T19:36:45.893" v="3896"/>
          <ac:spMkLst>
            <pc:docMk/>
            <pc:sldMk cId="353788229" sldId="506"/>
            <ac:spMk id="3" creationId="{3C174096-8BE2-4270-A0B1-3ED8E5380EF1}"/>
          </ac:spMkLst>
        </pc:spChg>
        <pc:spChg chg="del">
          <ac:chgData name="Obstfeld, Amrom E" userId="723fc76c-ee2b-4721-b304-153613f0d15a" providerId="ADAL" clId="{74454752-B718-4274-95DE-65A79B176642}" dt="2021-09-15T19:36:45.893" v="3896"/>
          <ac:spMkLst>
            <pc:docMk/>
            <pc:sldMk cId="353788229" sldId="506"/>
            <ac:spMk id="4" creationId="{51E631EE-F6B3-47A2-A2F4-B50CC12B0E1A}"/>
          </ac:spMkLst>
        </pc:spChg>
        <pc:spChg chg="add mod">
          <ac:chgData name="Obstfeld, Amrom E" userId="723fc76c-ee2b-4721-b304-153613f0d15a" providerId="ADAL" clId="{74454752-B718-4274-95DE-65A79B176642}" dt="2021-09-17T13:31:24.055" v="3941" actId="20577"/>
          <ac:spMkLst>
            <pc:docMk/>
            <pc:sldMk cId="353788229" sldId="506"/>
            <ac:spMk id="5" creationId="{644E8F66-FC84-4249-B0A4-3F4D7EB0FB69}"/>
          </ac:spMkLst>
        </pc:spChg>
        <pc:picChg chg="add mod">
          <ac:chgData name="Obstfeld, Amrom E" userId="723fc76c-ee2b-4721-b304-153613f0d15a" providerId="ADAL" clId="{74454752-B718-4274-95DE-65A79B176642}" dt="2021-09-17T13:46:29.990" v="3944" actId="14100"/>
          <ac:picMkLst>
            <pc:docMk/>
            <pc:sldMk cId="353788229" sldId="506"/>
            <ac:picMk id="1026" creationId="{4A50ED9F-DDE4-4A59-A72D-DBBA7205D0CD}"/>
          </ac:picMkLst>
        </pc:picChg>
      </pc:sldChg>
      <pc:sldChg chg="addSp delSp modSp add mod ord modAnim">
        <pc:chgData name="Obstfeld, Amrom E" userId="723fc76c-ee2b-4721-b304-153613f0d15a" providerId="ADAL" clId="{74454752-B718-4274-95DE-65A79B176642}" dt="2021-09-20T17:50:11.465" v="6241"/>
        <pc:sldMkLst>
          <pc:docMk/>
          <pc:sldMk cId="1407989308" sldId="507"/>
        </pc:sldMkLst>
        <pc:spChg chg="mod">
          <ac:chgData name="Obstfeld, Amrom E" userId="723fc76c-ee2b-4721-b304-153613f0d15a" providerId="ADAL" clId="{74454752-B718-4274-95DE-65A79B176642}" dt="2021-09-17T16:47:53.649" v="4459" actId="403"/>
          <ac:spMkLst>
            <pc:docMk/>
            <pc:sldMk cId="1407989308" sldId="507"/>
            <ac:spMk id="2" creationId="{DDC738B9-5287-4AA7-B305-C49558758863}"/>
          </ac:spMkLst>
        </pc:spChg>
        <pc:spChg chg="add mod ord">
          <ac:chgData name="Obstfeld, Amrom E" userId="723fc76c-ee2b-4721-b304-153613f0d15a" providerId="ADAL" clId="{74454752-B718-4274-95DE-65A79B176642}" dt="2021-09-17T14:47:31.992" v="4084" actId="14100"/>
          <ac:spMkLst>
            <pc:docMk/>
            <pc:sldMk cId="1407989308" sldId="507"/>
            <ac:spMk id="3" creationId="{30F4EE63-9E5A-4154-B234-28AF51E12FC7}"/>
          </ac:spMkLst>
        </pc:spChg>
        <pc:spChg chg="del mod">
          <ac:chgData name="Obstfeld, Amrom E" userId="723fc76c-ee2b-4721-b304-153613f0d15a" providerId="ADAL" clId="{74454752-B718-4274-95DE-65A79B176642}" dt="2021-09-17T13:46:38.346" v="3947" actId="478"/>
          <ac:spMkLst>
            <pc:docMk/>
            <pc:sldMk cId="1407989308" sldId="507"/>
            <ac:spMk id="5" creationId="{644E8F66-FC84-4249-B0A4-3F4D7EB0FB69}"/>
          </ac:spMkLst>
        </pc:spChg>
        <pc:spChg chg="add del mod">
          <ac:chgData name="Obstfeld, Amrom E" userId="723fc76c-ee2b-4721-b304-153613f0d15a" providerId="ADAL" clId="{74454752-B718-4274-95DE-65A79B176642}" dt="2021-09-17T14:49:05.371" v="4142" actId="478"/>
          <ac:spMkLst>
            <pc:docMk/>
            <pc:sldMk cId="1407989308" sldId="507"/>
            <ac:spMk id="6" creationId="{5A052E8C-95D6-49EF-9A74-F183B3408E42}"/>
          </ac:spMkLst>
        </pc:spChg>
        <pc:spChg chg="add del mod">
          <ac:chgData name="Obstfeld, Amrom E" userId="723fc76c-ee2b-4721-b304-153613f0d15a" providerId="ADAL" clId="{74454752-B718-4274-95DE-65A79B176642}" dt="2021-09-17T14:50:15.667" v="4150" actId="478"/>
          <ac:spMkLst>
            <pc:docMk/>
            <pc:sldMk cId="1407989308" sldId="507"/>
            <ac:spMk id="10" creationId="{19AA85E6-67DE-4FCB-9A35-661353676ABE}"/>
          </ac:spMkLst>
        </pc:spChg>
        <pc:spChg chg="add mod">
          <ac:chgData name="Obstfeld, Amrom E" userId="723fc76c-ee2b-4721-b304-153613f0d15a" providerId="ADAL" clId="{74454752-B718-4274-95DE-65A79B176642}" dt="2021-09-17T16:49:04.733" v="4504" actId="554"/>
          <ac:spMkLst>
            <pc:docMk/>
            <pc:sldMk cId="1407989308" sldId="507"/>
            <ac:spMk id="12" creationId="{2D5B8BA0-2F7D-42ED-8267-0E045E71287B}"/>
          </ac:spMkLst>
        </pc:spChg>
        <pc:spChg chg="add mod">
          <ac:chgData name="Obstfeld, Amrom E" userId="723fc76c-ee2b-4721-b304-153613f0d15a" providerId="ADAL" clId="{74454752-B718-4274-95DE-65A79B176642}" dt="2021-09-17T16:49:11.409" v="4505" actId="554"/>
          <ac:spMkLst>
            <pc:docMk/>
            <pc:sldMk cId="1407989308" sldId="507"/>
            <ac:spMk id="15" creationId="{CADAF545-FF07-457B-95C3-8B2FD6D93481}"/>
          </ac:spMkLst>
        </pc:spChg>
        <pc:spChg chg="add mod">
          <ac:chgData name="Obstfeld, Amrom E" userId="723fc76c-ee2b-4721-b304-153613f0d15a" providerId="ADAL" clId="{74454752-B718-4274-95DE-65A79B176642}" dt="2021-09-17T16:49:04.733" v="4504" actId="554"/>
          <ac:spMkLst>
            <pc:docMk/>
            <pc:sldMk cId="1407989308" sldId="507"/>
            <ac:spMk id="17" creationId="{95A96207-E43F-4814-BA44-E2449CD10308}"/>
          </ac:spMkLst>
        </pc:spChg>
        <pc:spChg chg="add mod">
          <ac:chgData name="Obstfeld, Amrom E" userId="723fc76c-ee2b-4721-b304-153613f0d15a" providerId="ADAL" clId="{74454752-B718-4274-95DE-65A79B176642}" dt="2021-09-17T16:49:11.409" v="4505" actId="554"/>
          <ac:spMkLst>
            <pc:docMk/>
            <pc:sldMk cId="1407989308" sldId="507"/>
            <ac:spMk id="19" creationId="{9706DA28-BDB4-4B21-854C-AB3739F3AF0A}"/>
          </ac:spMkLst>
        </pc:spChg>
        <pc:grpChg chg="add mod">
          <ac:chgData name="Obstfeld, Amrom E" userId="723fc76c-ee2b-4721-b304-153613f0d15a" providerId="ADAL" clId="{74454752-B718-4274-95DE-65A79B176642}" dt="2021-09-17T14:47:31.992" v="4084" actId="14100"/>
          <ac:grpSpMkLst>
            <pc:docMk/>
            <pc:sldMk cId="1407989308" sldId="507"/>
            <ac:grpSpMk id="4" creationId="{7AE4304A-F9DA-495F-864C-A5F857ECFDBF}"/>
          </ac:grpSpMkLst>
        </pc:grpChg>
        <pc:picChg chg="add del mod">
          <ac:chgData name="Obstfeld, Amrom E" userId="723fc76c-ee2b-4721-b304-153613f0d15a" providerId="ADAL" clId="{74454752-B718-4274-95DE-65A79B176642}" dt="2021-09-17T15:10:15.915" v="4259" actId="478"/>
          <ac:picMkLst>
            <pc:docMk/>
            <pc:sldMk cId="1407989308" sldId="507"/>
            <ac:picMk id="9" creationId="{CF24668A-296A-473F-9C99-B7AB7B09D2FA}"/>
          </ac:picMkLst>
        </pc:picChg>
        <pc:picChg chg="add del mod">
          <ac:chgData name="Obstfeld, Amrom E" userId="723fc76c-ee2b-4721-b304-153613f0d15a" providerId="ADAL" clId="{74454752-B718-4274-95DE-65A79B176642}" dt="2021-09-17T15:10:16.793" v="4260" actId="478"/>
          <ac:picMkLst>
            <pc:docMk/>
            <pc:sldMk cId="1407989308" sldId="507"/>
            <ac:picMk id="16" creationId="{3D4336F6-3C28-457D-8E7D-A6FD72551AB7}"/>
          </ac:picMkLst>
        </pc:picChg>
        <pc:picChg chg="add del mod">
          <ac:chgData name="Obstfeld, Amrom E" userId="723fc76c-ee2b-4721-b304-153613f0d15a" providerId="ADAL" clId="{74454752-B718-4274-95DE-65A79B176642}" dt="2021-09-17T15:10:17.828" v="4261" actId="478"/>
          <ac:picMkLst>
            <pc:docMk/>
            <pc:sldMk cId="1407989308" sldId="507"/>
            <ac:picMk id="18" creationId="{B569CD6E-672E-4D1A-A7E9-419D2BE95294}"/>
          </ac:picMkLst>
        </pc:picChg>
        <pc:picChg chg="add del mod">
          <ac:chgData name="Obstfeld, Amrom E" userId="723fc76c-ee2b-4721-b304-153613f0d15a" providerId="ADAL" clId="{74454752-B718-4274-95DE-65A79B176642}" dt="2021-09-17T15:10:18.915" v="4262" actId="478"/>
          <ac:picMkLst>
            <pc:docMk/>
            <pc:sldMk cId="1407989308" sldId="507"/>
            <ac:picMk id="20" creationId="{15B16285-D56A-46CD-9D19-EA257AA982F7}"/>
          </ac:picMkLst>
        </pc:picChg>
        <pc:picChg chg="add mod">
          <ac:chgData name="Obstfeld, Amrom E" userId="723fc76c-ee2b-4721-b304-153613f0d15a" providerId="ADAL" clId="{74454752-B718-4274-95DE-65A79B176642}" dt="2021-09-17T16:43:47.620" v="4379" actId="12788"/>
          <ac:picMkLst>
            <pc:docMk/>
            <pc:sldMk cId="1407989308" sldId="507"/>
            <ac:picMk id="22" creationId="{56F73E6F-ADE1-44A4-9ED0-C7062CCE2DEC}"/>
          </ac:picMkLst>
        </pc:picChg>
        <pc:picChg chg="add mod">
          <ac:chgData name="Obstfeld, Amrom E" userId="723fc76c-ee2b-4721-b304-153613f0d15a" providerId="ADAL" clId="{74454752-B718-4274-95DE-65A79B176642}" dt="2021-09-17T16:49:00.354" v="4503" actId="554"/>
          <ac:picMkLst>
            <pc:docMk/>
            <pc:sldMk cId="1407989308" sldId="507"/>
            <ac:picMk id="23" creationId="{01886FE0-3C3F-4C7C-8718-27A9B13E10D0}"/>
          </ac:picMkLst>
        </pc:picChg>
        <pc:picChg chg="add mod">
          <ac:chgData name="Obstfeld, Amrom E" userId="723fc76c-ee2b-4721-b304-153613f0d15a" providerId="ADAL" clId="{74454752-B718-4274-95DE-65A79B176642}" dt="2021-09-17T16:44:06.705" v="4383" actId="1076"/>
          <ac:picMkLst>
            <pc:docMk/>
            <pc:sldMk cId="1407989308" sldId="507"/>
            <ac:picMk id="24" creationId="{AB70081E-B232-4B4E-867A-669C4D4033B7}"/>
          </ac:picMkLst>
        </pc:picChg>
        <pc:picChg chg="del mod">
          <ac:chgData name="Obstfeld, Amrom E" userId="723fc76c-ee2b-4721-b304-153613f0d15a" providerId="ADAL" clId="{74454752-B718-4274-95DE-65A79B176642}" dt="2021-09-17T13:47:03.138" v="3950" actId="478"/>
          <ac:picMkLst>
            <pc:docMk/>
            <pc:sldMk cId="1407989308" sldId="507"/>
            <ac:picMk id="1026" creationId="{4A50ED9F-DDE4-4A59-A72D-DBBA7205D0CD}"/>
          </ac:picMkLst>
        </pc:picChg>
        <pc:picChg chg="add mod">
          <ac:chgData name="Obstfeld, Amrom E" userId="723fc76c-ee2b-4721-b304-153613f0d15a" providerId="ADAL" clId="{74454752-B718-4274-95DE-65A79B176642}" dt="2021-09-17T14:04:12.268" v="3954" actId="1076"/>
          <ac:picMkLst>
            <pc:docMk/>
            <pc:sldMk cId="1407989308" sldId="507"/>
            <ac:picMk id="2050" creationId="{FA99F3E6-3912-40F8-BD37-9BE38496DFB2}"/>
          </ac:picMkLst>
        </pc:picChg>
        <pc:picChg chg="add mod">
          <ac:chgData name="Obstfeld, Amrom E" userId="723fc76c-ee2b-4721-b304-153613f0d15a" providerId="ADAL" clId="{74454752-B718-4274-95DE-65A79B176642}" dt="2021-09-17T14:47:31.992" v="4084" actId="14100"/>
          <ac:picMkLst>
            <pc:docMk/>
            <pc:sldMk cId="1407989308" sldId="507"/>
            <ac:picMk id="2052" creationId="{1F39557B-F8E1-417E-B1B5-DDA96B96AA5E}"/>
          </ac:picMkLst>
        </pc:picChg>
        <pc:picChg chg="add mod">
          <ac:chgData name="Obstfeld, Amrom E" userId="723fc76c-ee2b-4721-b304-153613f0d15a" providerId="ADAL" clId="{74454752-B718-4274-95DE-65A79B176642}" dt="2021-09-17T16:49:00.354" v="4503" actId="554"/>
          <ac:picMkLst>
            <pc:docMk/>
            <pc:sldMk cId="1407989308" sldId="507"/>
            <ac:picMk id="2054" creationId="{A2787D00-B3DE-499D-8040-7DDEE32E5504}"/>
          </ac:picMkLst>
        </pc:picChg>
      </pc:sldChg>
      <pc:sldChg chg="modSp new del mod">
        <pc:chgData name="Obstfeld, Amrom E" userId="723fc76c-ee2b-4721-b304-153613f0d15a" providerId="ADAL" clId="{74454752-B718-4274-95DE-65A79B176642}" dt="2021-09-19T02:32:51.060" v="5931" actId="47"/>
        <pc:sldMkLst>
          <pc:docMk/>
          <pc:sldMk cId="449065951" sldId="508"/>
        </pc:sldMkLst>
        <pc:spChg chg="mod">
          <ac:chgData name="Obstfeld, Amrom E" userId="723fc76c-ee2b-4721-b304-153613f0d15a" providerId="ADAL" clId="{74454752-B718-4274-95DE-65A79B176642}" dt="2021-09-17T16:49:31.252" v="4536" actId="20577"/>
          <ac:spMkLst>
            <pc:docMk/>
            <pc:sldMk cId="449065951" sldId="508"/>
            <ac:spMk id="2" creationId="{9B88FAB0-42DB-460E-9D4D-F74CA4A7D11E}"/>
          </ac:spMkLst>
        </pc:spChg>
      </pc:sldChg>
      <pc:sldChg chg="modSp add del mod ord">
        <pc:chgData name="Obstfeld, Amrom E" userId="723fc76c-ee2b-4721-b304-153613f0d15a" providerId="ADAL" clId="{74454752-B718-4274-95DE-65A79B176642}" dt="2021-09-19T02:32:44.625" v="5930" actId="47"/>
        <pc:sldMkLst>
          <pc:docMk/>
          <pc:sldMk cId="596087972" sldId="509"/>
        </pc:sldMkLst>
        <pc:spChg chg="mod">
          <ac:chgData name="Obstfeld, Amrom E" userId="723fc76c-ee2b-4721-b304-153613f0d15a" providerId="ADAL" clId="{74454752-B718-4274-95DE-65A79B176642}" dt="2021-09-17T16:50:12.676" v="4552" actId="20577"/>
          <ac:spMkLst>
            <pc:docMk/>
            <pc:sldMk cId="596087972" sldId="509"/>
            <ac:spMk id="2" creationId="{DDC738B9-5287-4AA7-B305-C49558758863}"/>
          </ac:spMkLst>
        </pc:spChg>
      </pc:sldChg>
      <pc:sldChg chg="new del">
        <pc:chgData name="Obstfeld, Amrom E" userId="723fc76c-ee2b-4721-b304-153613f0d15a" providerId="ADAL" clId="{74454752-B718-4274-95DE-65A79B176642}" dt="2021-09-17T18:02:01.940" v="4624" actId="2696"/>
        <pc:sldMkLst>
          <pc:docMk/>
          <pc:sldMk cId="2118491368" sldId="510"/>
        </pc:sldMkLst>
      </pc:sldChg>
      <pc:sldChg chg="new del">
        <pc:chgData name="Obstfeld, Amrom E" userId="723fc76c-ee2b-4721-b304-153613f0d15a" providerId="ADAL" clId="{74454752-B718-4274-95DE-65A79B176642}" dt="2021-09-17T18:02:01.940" v="4624" actId="2696"/>
        <pc:sldMkLst>
          <pc:docMk/>
          <pc:sldMk cId="2346167527" sldId="511"/>
        </pc:sldMkLst>
      </pc:sldChg>
      <pc:sldChg chg="modSp new del mod">
        <pc:chgData name="Obstfeld, Amrom E" userId="723fc76c-ee2b-4721-b304-153613f0d15a" providerId="ADAL" clId="{74454752-B718-4274-95DE-65A79B176642}" dt="2021-09-19T01:27:25.007" v="4966" actId="47"/>
        <pc:sldMkLst>
          <pc:docMk/>
          <pc:sldMk cId="1852370599" sldId="512"/>
        </pc:sldMkLst>
        <pc:spChg chg="mod">
          <ac:chgData name="Obstfeld, Amrom E" userId="723fc76c-ee2b-4721-b304-153613f0d15a" providerId="ADAL" clId="{74454752-B718-4274-95DE-65A79B176642}" dt="2021-09-17T17:14:32.573" v="4585" actId="20577"/>
          <ac:spMkLst>
            <pc:docMk/>
            <pc:sldMk cId="1852370599" sldId="512"/>
            <ac:spMk id="2" creationId="{55694A1C-D95C-4E1B-8DDC-637BD244D36D}"/>
          </ac:spMkLst>
        </pc:spChg>
      </pc:sldChg>
      <pc:sldChg chg="addSp delSp modSp add mod chgLayout">
        <pc:chgData name="Obstfeld, Amrom E" userId="723fc76c-ee2b-4721-b304-153613f0d15a" providerId="ADAL" clId="{74454752-B718-4274-95DE-65A79B176642}" dt="2021-09-20T18:36:39.515" v="7310" actId="14100"/>
        <pc:sldMkLst>
          <pc:docMk/>
          <pc:sldMk cId="1776529277" sldId="513"/>
        </pc:sldMkLst>
        <pc:spChg chg="mod ord">
          <ac:chgData name="Obstfeld, Amrom E" userId="723fc76c-ee2b-4721-b304-153613f0d15a" providerId="ADAL" clId="{74454752-B718-4274-95DE-65A79B176642}" dt="2021-09-17T18:49:33.376" v="4644" actId="700"/>
          <ac:spMkLst>
            <pc:docMk/>
            <pc:sldMk cId="1776529277" sldId="513"/>
            <ac:spMk id="2" creationId="{DDC738B9-5287-4AA7-B305-C49558758863}"/>
          </ac:spMkLst>
        </pc:spChg>
        <pc:spChg chg="mod">
          <ac:chgData name="Obstfeld, Amrom E" userId="723fc76c-ee2b-4721-b304-153613f0d15a" providerId="ADAL" clId="{74454752-B718-4274-95DE-65A79B176642}" dt="2021-09-17T21:40:13.579" v="4778" actId="1076"/>
          <ac:spMkLst>
            <pc:docMk/>
            <pc:sldMk cId="1776529277" sldId="513"/>
            <ac:spMk id="3" creationId="{30F4EE63-9E5A-4154-B234-28AF51E12FC7}"/>
          </ac:spMkLst>
        </pc:spChg>
        <pc:spChg chg="add mod ord">
          <ac:chgData name="Obstfeld, Amrom E" userId="723fc76c-ee2b-4721-b304-153613f0d15a" providerId="ADAL" clId="{74454752-B718-4274-95DE-65A79B176642}" dt="2021-09-20T18:36:39.515" v="7310" actId="14100"/>
          <ac:spMkLst>
            <pc:docMk/>
            <pc:sldMk cId="1776529277" sldId="513"/>
            <ac:spMk id="5" creationId="{7EA383DC-7D5A-4441-8D9A-773F7AA90645}"/>
          </ac:spMkLst>
        </pc:spChg>
        <pc:spChg chg="del mod">
          <ac:chgData name="Obstfeld, Amrom E" userId="723fc76c-ee2b-4721-b304-153613f0d15a" providerId="ADAL" clId="{74454752-B718-4274-95DE-65A79B176642}" dt="2021-09-17T18:49:19.436" v="4641" actId="478"/>
          <ac:spMkLst>
            <pc:docMk/>
            <pc:sldMk cId="1776529277" sldId="513"/>
            <ac:spMk id="12" creationId="{2D5B8BA0-2F7D-42ED-8267-0E045E71287B}"/>
          </ac:spMkLst>
        </pc:spChg>
        <pc:spChg chg="del mod">
          <ac:chgData name="Obstfeld, Amrom E" userId="723fc76c-ee2b-4721-b304-153613f0d15a" providerId="ADAL" clId="{74454752-B718-4274-95DE-65A79B176642}" dt="2021-09-17T18:49:20.733" v="4642" actId="478"/>
          <ac:spMkLst>
            <pc:docMk/>
            <pc:sldMk cId="1776529277" sldId="513"/>
            <ac:spMk id="15" creationId="{CADAF545-FF07-457B-95C3-8B2FD6D93481}"/>
          </ac:spMkLst>
        </pc:spChg>
        <pc:spChg chg="del mod">
          <ac:chgData name="Obstfeld, Amrom E" userId="723fc76c-ee2b-4721-b304-153613f0d15a" providerId="ADAL" clId="{74454752-B718-4274-95DE-65A79B176642}" dt="2021-09-17T18:49:15.741" v="4639" actId="478"/>
          <ac:spMkLst>
            <pc:docMk/>
            <pc:sldMk cId="1776529277" sldId="513"/>
            <ac:spMk id="17" creationId="{95A96207-E43F-4814-BA44-E2449CD10308}"/>
          </ac:spMkLst>
        </pc:spChg>
        <pc:spChg chg="del mod">
          <ac:chgData name="Obstfeld, Amrom E" userId="723fc76c-ee2b-4721-b304-153613f0d15a" providerId="ADAL" clId="{74454752-B718-4274-95DE-65A79B176642}" dt="2021-09-17T18:49:17.450" v="4640" actId="478"/>
          <ac:spMkLst>
            <pc:docMk/>
            <pc:sldMk cId="1776529277" sldId="513"/>
            <ac:spMk id="19" creationId="{9706DA28-BDB4-4B21-854C-AB3739F3AF0A}"/>
          </ac:spMkLst>
        </pc:spChg>
        <pc:grpChg chg="add mod">
          <ac:chgData name="Obstfeld, Amrom E" userId="723fc76c-ee2b-4721-b304-153613f0d15a" providerId="ADAL" clId="{74454752-B718-4274-95DE-65A79B176642}" dt="2021-09-20T18:34:02.031" v="7102" actId="167"/>
          <ac:grpSpMkLst>
            <pc:docMk/>
            <pc:sldMk cId="1776529277" sldId="513"/>
            <ac:grpSpMk id="3" creationId="{D82EC9A0-D9F5-4213-B481-AB00550C316D}"/>
          </ac:grpSpMkLst>
        </pc:grpChg>
        <pc:grpChg chg="del mod">
          <ac:chgData name="Obstfeld, Amrom E" userId="723fc76c-ee2b-4721-b304-153613f0d15a" providerId="ADAL" clId="{74454752-B718-4274-95DE-65A79B176642}" dt="2021-09-17T21:40:13.716" v="4779" actId="478"/>
          <ac:grpSpMkLst>
            <pc:docMk/>
            <pc:sldMk cId="1776529277" sldId="513"/>
            <ac:grpSpMk id="4" creationId="{7AE4304A-F9DA-495F-864C-A5F857ECFDBF}"/>
          </ac:grpSpMkLst>
        </pc:grpChg>
        <pc:picChg chg="add mod">
          <ac:chgData name="Obstfeld, Amrom E" userId="723fc76c-ee2b-4721-b304-153613f0d15a" providerId="ADAL" clId="{74454752-B718-4274-95DE-65A79B176642}" dt="2021-09-20T18:29:08.467" v="7050" actId="1076"/>
          <ac:picMkLst>
            <pc:docMk/>
            <pc:sldMk cId="1776529277" sldId="513"/>
            <ac:picMk id="9" creationId="{E659D50E-224D-4804-80D1-BE820DDF2AD8}"/>
          </ac:picMkLst>
        </pc:picChg>
        <pc:picChg chg="add mod">
          <ac:chgData name="Obstfeld, Amrom E" userId="723fc76c-ee2b-4721-b304-153613f0d15a" providerId="ADAL" clId="{74454752-B718-4274-95DE-65A79B176642}" dt="2021-09-20T18:36:21.926" v="7309"/>
          <ac:picMkLst>
            <pc:docMk/>
            <pc:sldMk cId="1776529277" sldId="513"/>
            <ac:picMk id="10" creationId="{045FFAA5-1BFB-4FFB-A51A-D6229F3D4519}"/>
          </ac:picMkLst>
        </pc:picChg>
        <pc:picChg chg="add mod">
          <ac:chgData name="Obstfeld, Amrom E" userId="723fc76c-ee2b-4721-b304-153613f0d15a" providerId="ADAL" clId="{74454752-B718-4274-95DE-65A79B176642}" dt="2021-09-20T18:36:11.695" v="7294"/>
          <ac:picMkLst>
            <pc:docMk/>
            <pc:sldMk cId="1776529277" sldId="513"/>
            <ac:picMk id="11" creationId="{65D1CF12-70E6-414C-8AF9-8DAB16735182}"/>
          </ac:picMkLst>
        </pc:picChg>
        <pc:picChg chg="add mod">
          <ac:chgData name="Obstfeld, Amrom E" userId="723fc76c-ee2b-4721-b304-153613f0d15a" providerId="ADAL" clId="{74454752-B718-4274-95DE-65A79B176642}" dt="2021-09-20T18:33:47.192" v="7101" actId="164"/>
          <ac:picMkLst>
            <pc:docMk/>
            <pc:sldMk cId="1776529277" sldId="513"/>
            <ac:picMk id="12" creationId="{C6244DE6-1192-440B-AB10-0DB6597EDD46}"/>
          </ac:picMkLst>
        </pc:picChg>
        <pc:picChg chg="del mod">
          <ac:chgData name="Obstfeld, Amrom E" userId="723fc76c-ee2b-4721-b304-153613f0d15a" providerId="ADAL" clId="{74454752-B718-4274-95DE-65A79B176642}" dt="2021-09-17T18:49:12.096" v="4634" actId="478"/>
          <ac:picMkLst>
            <pc:docMk/>
            <pc:sldMk cId="1776529277" sldId="513"/>
            <ac:picMk id="22" creationId="{56F73E6F-ADE1-44A4-9ED0-C7062CCE2DEC}"/>
          </ac:picMkLst>
        </pc:picChg>
        <pc:picChg chg="del">
          <ac:chgData name="Obstfeld, Amrom E" userId="723fc76c-ee2b-4721-b304-153613f0d15a" providerId="ADAL" clId="{74454752-B718-4274-95DE-65A79B176642}" dt="2021-09-17T18:49:12.980" v="4635" actId="478"/>
          <ac:picMkLst>
            <pc:docMk/>
            <pc:sldMk cId="1776529277" sldId="513"/>
            <ac:picMk id="23" creationId="{01886FE0-3C3F-4C7C-8718-27A9B13E10D0}"/>
          </ac:picMkLst>
        </pc:picChg>
        <pc:picChg chg="del">
          <ac:chgData name="Obstfeld, Amrom E" userId="723fc76c-ee2b-4721-b304-153613f0d15a" providerId="ADAL" clId="{74454752-B718-4274-95DE-65A79B176642}" dt="2021-09-17T18:49:13.478" v="4636" actId="478"/>
          <ac:picMkLst>
            <pc:docMk/>
            <pc:sldMk cId="1776529277" sldId="513"/>
            <ac:picMk id="24" creationId="{AB70081E-B232-4B4E-867A-669C4D4033B7}"/>
          </ac:picMkLst>
        </pc:picChg>
        <pc:picChg chg="add del mod">
          <ac:chgData name="Obstfeld, Amrom E" userId="723fc76c-ee2b-4721-b304-153613f0d15a" providerId="ADAL" clId="{74454752-B718-4274-95DE-65A79B176642}" dt="2021-09-17T21:40:12.879" v="4777" actId="478"/>
          <ac:picMkLst>
            <pc:docMk/>
            <pc:sldMk cId="1776529277" sldId="513"/>
            <ac:picMk id="2050" creationId="{FA99F3E6-3912-40F8-BD37-9BE38496DFB2}"/>
          </ac:picMkLst>
        </pc:picChg>
        <pc:picChg chg="mod">
          <ac:chgData name="Obstfeld, Amrom E" userId="723fc76c-ee2b-4721-b304-153613f0d15a" providerId="ADAL" clId="{74454752-B718-4274-95DE-65A79B176642}" dt="2021-09-17T21:40:13.579" v="4778" actId="1076"/>
          <ac:picMkLst>
            <pc:docMk/>
            <pc:sldMk cId="1776529277" sldId="513"/>
            <ac:picMk id="2052" creationId="{1F39557B-F8E1-417E-B1B5-DDA96B96AA5E}"/>
          </ac:picMkLst>
        </pc:picChg>
        <pc:picChg chg="del mod">
          <ac:chgData name="Obstfeld, Amrom E" userId="723fc76c-ee2b-4721-b304-153613f0d15a" providerId="ADAL" clId="{74454752-B718-4274-95DE-65A79B176642}" dt="2021-09-17T18:49:11.539" v="4633" actId="478"/>
          <ac:picMkLst>
            <pc:docMk/>
            <pc:sldMk cId="1776529277" sldId="513"/>
            <ac:picMk id="2054" creationId="{A2787D00-B3DE-499D-8040-7DDEE32E5504}"/>
          </ac:picMkLst>
        </pc:picChg>
        <pc:picChg chg="add mod">
          <ac:chgData name="Obstfeld, Amrom E" userId="723fc76c-ee2b-4721-b304-153613f0d15a" providerId="ADAL" clId="{74454752-B718-4274-95DE-65A79B176642}" dt="2021-09-20T18:33:47.192" v="7101" actId="164"/>
          <ac:picMkLst>
            <pc:docMk/>
            <pc:sldMk cId="1776529277" sldId="513"/>
            <ac:picMk id="3074" creationId="{F387D676-B1A4-4869-BA6B-B28A034AA612}"/>
          </ac:picMkLst>
        </pc:picChg>
        <pc:picChg chg="add mod">
          <ac:chgData name="Obstfeld, Amrom E" userId="723fc76c-ee2b-4721-b304-153613f0d15a" providerId="ADAL" clId="{74454752-B718-4274-95DE-65A79B176642}" dt="2021-09-20T18:35:52.431" v="7264"/>
          <ac:picMkLst>
            <pc:docMk/>
            <pc:sldMk cId="1776529277" sldId="513"/>
            <ac:picMk id="6146" creationId="{337439A0-B1EB-48F9-BD84-DAA49D613336}"/>
          </ac:picMkLst>
        </pc:picChg>
        <pc:picChg chg="add mod">
          <ac:chgData name="Obstfeld, Amrom E" userId="723fc76c-ee2b-4721-b304-153613f0d15a" providerId="ADAL" clId="{74454752-B718-4274-95DE-65A79B176642}" dt="2021-09-20T18:33:31.353" v="7100" actId="167"/>
          <ac:picMkLst>
            <pc:docMk/>
            <pc:sldMk cId="1776529277" sldId="513"/>
            <ac:picMk id="6148" creationId="{63E65D17-9DFA-47FF-A369-EE6CC47D91F4}"/>
          </ac:picMkLst>
        </pc:picChg>
        <pc:picChg chg="add mod">
          <ac:chgData name="Obstfeld, Amrom E" userId="723fc76c-ee2b-4721-b304-153613f0d15a" providerId="ADAL" clId="{74454752-B718-4274-95DE-65A79B176642}" dt="2021-09-20T18:33:31.353" v="7100" actId="167"/>
          <ac:picMkLst>
            <pc:docMk/>
            <pc:sldMk cId="1776529277" sldId="513"/>
            <ac:picMk id="6150" creationId="{57A69B82-0BB7-4A1B-8771-0BF1AC919D15}"/>
          </ac:picMkLst>
        </pc:picChg>
        <pc:picChg chg="add del">
          <ac:chgData name="Obstfeld, Amrom E" userId="723fc76c-ee2b-4721-b304-153613f0d15a" providerId="ADAL" clId="{74454752-B718-4274-95DE-65A79B176642}" dt="2021-09-17T21:44:49.577" v="4794" actId="478"/>
          <ac:picMkLst>
            <pc:docMk/>
            <pc:sldMk cId="1776529277" sldId="513"/>
            <ac:picMk id="6152" creationId="{59B19E84-39FC-4512-9A24-03D7EF8C6F2D}"/>
          </ac:picMkLst>
        </pc:picChg>
        <pc:picChg chg="add mod">
          <ac:chgData name="Obstfeld, Amrom E" userId="723fc76c-ee2b-4721-b304-153613f0d15a" providerId="ADAL" clId="{74454752-B718-4274-95DE-65A79B176642}" dt="2021-09-20T18:35:15.143" v="7121" actId="1076"/>
          <ac:picMkLst>
            <pc:docMk/>
            <pc:sldMk cId="1776529277" sldId="513"/>
            <ac:picMk id="6154" creationId="{B37C0369-5BD8-4977-A33A-1B9709F5822D}"/>
          </ac:picMkLst>
        </pc:picChg>
      </pc:sldChg>
      <pc:sldChg chg="delSp modSp add mod setBg delDesignElem">
        <pc:chgData name="Obstfeld, Amrom E" userId="723fc76c-ee2b-4721-b304-153613f0d15a" providerId="ADAL" clId="{74454752-B718-4274-95DE-65A79B176642}" dt="2021-09-17T21:24:43.735" v="4697" actId="20577"/>
        <pc:sldMkLst>
          <pc:docMk/>
          <pc:sldMk cId="3689744078" sldId="514"/>
        </pc:sldMkLst>
        <pc:spChg chg="mod">
          <ac:chgData name="Obstfeld, Amrom E" userId="723fc76c-ee2b-4721-b304-153613f0d15a" providerId="ADAL" clId="{74454752-B718-4274-95DE-65A79B176642}" dt="2021-09-17T21:24:30.281" v="4695" actId="27636"/>
          <ac:spMkLst>
            <pc:docMk/>
            <pc:sldMk cId="3689744078" sldId="514"/>
            <ac:spMk id="5" creationId="{3A109624-47CF-4D00-B594-09ACA80C47A6}"/>
          </ac:spMkLst>
        </pc:spChg>
        <pc:spChg chg="mod">
          <ac:chgData name="Obstfeld, Amrom E" userId="723fc76c-ee2b-4721-b304-153613f0d15a" providerId="ADAL" clId="{74454752-B718-4274-95DE-65A79B176642}" dt="2021-09-17T21:24:43.735" v="4697" actId="20577"/>
          <ac:spMkLst>
            <pc:docMk/>
            <pc:sldMk cId="3689744078" sldId="514"/>
            <ac:spMk id="1032" creationId="{7A4D860A-90CB-4149-9427-752784DBE173}"/>
          </ac:spMkLst>
        </pc:spChg>
        <pc:cxnChg chg="del">
          <ac:chgData name="Obstfeld, Amrom E" userId="723fc76c-ee2b-4721-b304-153613f0d15a" providerId="ADAL" clId="{74454752-B718-4274-95DE-65A79B176642}" dt="2021-09-17T21:24:30.233" v="4694"/>
          <ac:cxnSpMkLst>
            <pc:docMk/>
            <pc:sldMk cId="3689744078" sldId="514"/>
            <ac:cxnSpMk id="1033" creationId="{A7F400EE-A8A5-48AF-B4D6-291B52C6F0B0}"/>
          </ac:cxnSpMkLst>
        </pc:cxnChg>
      </pc:sldChg>
      <pc:sldChg chg="delSp add del setBg delDesignElem">
        <pc:chgData name="Obstfeld, Amrom E" userId="723fc76c-ee2b-4721-b304-153613f0d15a" providerId="ADAL" clId="{74454752-B718-4274-95DE-65A79B176642}" dt="2021-09-20T18:25:55.133" v="7042" actId="47"/>
        <pc:sldMkLst>
          <pc:docMk/>
          <pc:sldMk cId="2983116990" sldId="515"/>
        </pc:sldMkLst>
        <pc:cxnChg chg="del">
          <ac:chgData name="Obstfeld, Amrom E" userId="723fc76c-ee2b-4721-b304-153613f0d15a" providerId="ADAL" clId="{74454752-B718-4274-95DE-65A79B176642}" dt="2021-09-17T21:24:30.233" v="4694"/>
          <ac:cxnSpMkLst>
            <pc:docMk/>
            <pc:sldMk cId="2983116990" sldId="515"/>
            <ac:cxnSpMk id="135" creationId="{A7F400EE-A8A5-48AF-B4D6-291B52C6F0B0}"/>
          </ac:cxnSpMkLst>
        </pc:cxnChg>
      </pc:sldChg>
      <pc:sldChg chg="delSp add setBg delDesignElem">
        <pc:chgData name="Obstfeld, Amrom E" userId="723fc76c-ee2b-4721-b304-153613f0d15a" providerId="ADAL" clId="{74454752-B718-4274-95DE-65A79B176642}" dt="2021-09-17T21:24:30.233" v="4694"/>
        <pc:sldMkLst>
          <pc:docMk/>
          <pc:sldMk cId="797996732" sldId="516"/>
        </pc:sldMkLst>
        <pc:cxnChg chg="del">
          <ac:chgData name="Obstfeld, Amrom E" userId="723fc76c-ee2b-4721-b304-153613f0d15a" providerId="ADAL" clId="{74454752-B718-4274-95DE-65A79B176642}" dt="2021-09-17T21:24:30.233" v="4694"/>
          <ac:cxnSpMkLst>
            <pc:docMk/>
            <pc:sldMk cId="797996732" sldId="516"/>
            <ac:cxnSpMk id="135" creationId="{A7F400EE-A8A5-48AF-B4D6-291B52C6F0B0}"/>
          </ac:cxnSpMkLst>
        </pc:cxnChg>
      </pc:sldChg>
      <pc:sldChg chg="addSp delSp modSp add mod">
        <pc:chgData name="Obstfeld, Amrom E" userId="723fc76c-ee2b-4721-b304-153613f0d15a" providerId="ADAL" clId="{74454752-B718-4274-95DE-65A79B176642}" dt="2021-09-20T18:36:52.733" v="7312" actId="1076"/>
        <pc:sldMkLst>
          <pc:docMk/>
          <pc:sldMk cId="2554516804" sldId="517"/>
        </pc:sldMkLst>
        <pc:spChg chg="mod">
          <ac:chgData name="Obstfeld, Amrom E" userId="723fc76c-ee2b-4721-b304-153613f0d15a" providerId="ADAL" clId="{74454752-B718-4274-95DE-65A79B176642}" dt="2021-09-20T18:36:45.610" v="7311" actId="14100"/>
          <ac:spMkLst>
            <pc:docMk/>
            <pc:sldMk cId="2554516804" sldId="517"/>
            <ac:spMk id="5" creationId="{7EA383DC-7D5A-4441-8D9A-773F7AA90645}"/>
          </ac:spMkLst>
        </pc:spChg>
        <pc:grpChg chg="del">
          <ac:chgData name="Obstfeld, Amrom E" userId="723fc76c-ee2b-4721-b304-153613f0d15a" providerId="ADAL" clId="{74454752-B718-4274-95DE-65A79B176642}" dt="2021-09-17T21:46:11.021" v="4807" actId="478"/>
          <ac:grpSpMkLst>
            <pc:docMk/>
            <pc:sldMk cId="2554516804" sldId="517"/>
            <ac:grpSpMk id="4" creationId="{7AE4304A-F9DA-495F-864C-A5F857ECFDBF}"/>
          </ac:grpSpMkLst>
        </pc:grpChg>
        <pc:picChg chg="del">
          <ac:chgData name="Obstfeld, Amrom E" userId="723fc76c-ee2b-4721-b304-153613f0d15a" providerId="ADAL" clId="{74454752-B718-4274-95DE-65A79B176642}" dt="2021-09-17T21:46:09.890" v="4806" actId="478"/>
          <ac:picMkLst>
            <pc:docMk/>
            <pc:sldMk cId="2554516804" sldId="517"/>
            <ac:picMk id="2050" creationId="{FA99F3E6-3912-40F8-BD37-9BE38496DFB2}"/>
          </ac:picMkLst>
        </pc:picChg>
        <pc:picChg chg="add del mod">
          <ac:chgData name="Obstfeld, Amrom E" userId="723fc76c-ee2b-4721-b304-153613f0d15a" providerId="ADAL" clId="{74454752-B718-4274-95DE-65A79B176642}" dt="2021-09-17T21:55:01.586" v="4813" actId="478"/>
          <ac:picMkLst>
            <pc:docMk/>
            <pc:sldMk cId="2554516804" sldId="517"/>
            <ac:picMk id="8194" creationId="{FB4ABA2E-4456-43D0-97E7-9EC539EC0953}"/>
          </ac:picMkLst>
        </pc:picChg>
        <pc:picChg chg="add mod">
          <ac:chgData name="Obstfeld, Amrom E" userId="723fc76c-ee2b-4721-b304-153613f0d15a" providerId="ADAL" clId="{74454752-B718-4274-95DE-65A79B176642}" dt="2021-09-20T18:36:52.733" v="7312" actId="1076"/>
          <ac:picMkLst>
            <pc:docMk/>
            <pc:sldMk cId="2554516804" sldId="517"/>
            <ac:picMk id="8196" creationId="{EE84A3A6-4B14-461D-B6A2-423B70CF3A38}"/>
          </ac:picMkLst>
        </pc:picChg>
        <pc:picChg chg="add mod">
          <ac:chgData name="Obstfeld, Amrom E" userId="723fc76c-ee2b-4721-b304-153613f0d15a" providerId="ADAL" clId="{74454752-B718-4274-95DE-65A79B176642}" dt="2021-09-20T18:36:52.733" v="7312" actId="1076"/>
          <ac:picMkLst>
            <pc:docMk/>
            <pc:sldMk cId="2554516804" sldId="517"/>
            <ac:picMk id="8198" creationId="{B8EB2248-F26A-4974-8FAC-AD572AEF6627}"/>
          </ac:picMkLst>
        </pc:picChg>
        <pc:picChg chg="add mod">
          <ac:chgData name="Obstfeld, Amrom E" userId="723fc76c-ee2b-4721-b304-153613f0d15a" providerId="ADAL" clId="{74454752-B718-4274-95DE-65A79B176642}" dt="2021-09-20T18:36:52.733" v="7312" actId="1076"/>
          <ac:picMkLst>
            <pc:docMk/>
            <pc:sldMk cId="2554516804" sldId="517"/>
            <ac:picMk id="8200" creationId="{3CFFE1A1-FB49-44F7-ADAB-778396A58B5A}"/>
          </ac:picMkLst>
        </pc:picChg>
        <pc:picChg chg="add mod">
          <ac:chgData name="Obstfeld, Amrom E" userId="723fc76c-ee2b-4721-b304-153613f0d15a" providerId="ADAL" clId="{74454752-B718-4274-95DE-65A79B176642}" dt="2021-09-20T18:36:52.733" v="7312" actId="1076"/>
          <ac:picMkLst>
            <pc:docMk/>
            <pc:sldMk cId="2554516804" sldId="517"/>
            <ac:picMk id="8202" creationId="{50A725F8-48BE-41F5-9C2B-EE0D23B503E3}"/>
          </ac:picMkLst>
        </pc:picChg>
      </pc:sldChg>
      <pc:sldChg chg="addSp delSp modSp add mod modNotesTx">
        <pc:chgData name="Obstfeld, Amrom E" userId="723fc76c-ee2b-4721-b304-153613f0d15a" providerId="ADAL" clId="{74454752-B718-4274-95DE-65A79B176642}" dt="2021-09-20T18:37:07.441" v="7315" actId="14100"/>
        <pc:sldMkLst>
          <pc:docMk/>
          <pc:sldMk cId="162220497" sldId="518"/>
        </pc:sldMkLst>
        <pc:spChg chg="mod">
          <ac:chgData name="Obstfeld, Amrom E" userId="723fc76c-ee2b-4721-b304-153613f0d15a" providerId="ADAL" clId="{74454752-B718-4274-95DE-65A79B176642}" dt="2021-09-20T18:37:07.441" v="7315" actId="14100"/>
          <ac:spMkLst>
            <pc:docMk/>
            <pc:sldMk cId="162220497" sldId="518"/>
            <ac:spMk id="5" creationId="{7EA383DC-7D5A-4441-8D9A-773F7AA90645}"/>
          </ac:spMkLst>
        </pc:spChg>
        <pc:grpChg chg="del">
          <ac:chgData name="Obstfeld, Amrom E" userId="723fc76c-ee2b-4721-b304-153613f0d15a" providerId="ADAL" clId="{74454752-B718-4274-95DE-65A79B176642}" dt="2021-09-17T21:59:35.437" v="4840" actId="478"/>
          <ac:grpSpMkLst>
            <pc:docMk/>
            <pc:sldMk cId="162220497" sldId="518"/>
            <ac:grpSpMk id="4" creationId="{7AE4304A-F9DA-495F-864C-A5F857ECFDBF}"/>
          </ac:grpSpMkLst>
        </pc:grpChg>
        <pc:picChg chg="add mod">
          <ac:chgData name="Obstfeld, Amrom E" userId="723fc76c-ee2b-4721-b304-153613f0d15a" providerId="ADAL" clId="{74454752-B718-4274-95DE-65A79B176642}" dt="2021-09-17T22:12:32.556" v="4865" actId="1076"/>
          <ac:picMkLst>
            <pc:docMk/>
            <pc:sldMk cId="162220497" sldId="518"/>
            <ac:picMk id="7" creationId="{224E0BF3-11B0-45CE-955A-4DBBC200A969}"/>
          </ac:picMkLst>
        </pc:picChg>
        <pc:picChg chg="add mod">
          <ac:chgData name="Obstfeld, Amrom E" userId="723fc76c-ee2b-4721-b304-153613f0d15a" providerId="ADAL" clId="{74454752-B718-4274-95DE-65A79B176642}" dt="2021-09-17T22:12:29.535" v="4863" actId="1076"/>
          <ac:picMkLst>
            <pc:docMk/>
            <pc:sldMk cId="162220497" sldId="518"/>
            <ac:picMk id="9" creationId="{9B98CECB-318E-4BFF-A4A2-82ADA1963AB1}"/>
          </ac:picMkLst>
        </pc:picChg>
        <pc:picChg chg="del">
          <ac:chgData name="Obstfeld, Amrom E" userId="723fc76c-ee2b-4721-b304-153613f0d15a" providerId="ADAL" clId="{74454752-B718-4274-95DE-65A79B176642}" dt="2021-09-17T21:59:35.437" v="4840" actId="478"/>
          <ac:picMkLst>
            <pc:docMk/>
            <pc:sldMk cId="162220497" sldId="518"/>
            <ac:picMk id="2050" creationId="{FA99F3E6-3912-40F8-BD37-9BE38496DFB2}"/>
          </ac:picMkLst>
        </pc:picChg>
        <pc:picChg chg="add del mod">
          <ac:chgData name="Obstfeld, Amrom E" userId="723fc76c-ee2b-4721-b304-153613f0d15a" providerId="ADAL" clId="{74454752-B718-4274-95DE-65A79B176642}" dt="2021-09-17T22:09:22.088" v="4848" actId="478"/>
          <ac:picMkLst>
            <pc:docMk/>
            <pc:sldMk cId="162220497" sldId="518"/>
            <ac:picMk id="9218" creationId="{1E6F9E54-58CB-42A3-8FB3-533E51B65675}"/>
          </ac:picMkLst>
        </pc:picChg>
        <pc:picChg chg="add del mod">
          <ac:chgData name="Obstfeld, Amrom E" userId="723fc76c-ee2b-4721-b304-153613f0d15a" providerId="ADAL" clId="{74454752-B718-4274-95DE-65A79B176642}" dt="2021-09-17T22:09:30.161" v="4852" actId="478"/>
          <ac:picMkLst>
            <pc:docMk/>
            <pc:sldMk cId="162220497" sldId="518"/>
            <ac:picMk id="9220" creationId="{1BBD3700-58FB-4FBA-81D9-F915378E8842}"/>
          </ac:picMkLst>
        </pc:picChg>
        <pc:picChg chg="add mod">
          <ac:chgData name="Obstfeld, Amrom E" userId="723fc76c-ee2b-4721-b304-153613f0d15a" providerId="ADAL" clId="{74454752-B718-4274-95DE-65A79B176642}" dt="2021-09-17T22:12:28.161" v="4862" actId="1076"/>
          <ac:picMkLst>
            <pc:docMk/>
            <pc:sldMk cId="162220497" sldId="518"/>
            <ac:picMk id="9222" creationId="{82AF2C6C-A201-4FD0-8475-BD5EA16E0B38}"/>
          </ac:picMkLst>
        </pc:picChg>
      </pc:sldChg>
      <pc:sldChg chg="add del">
        <pc:chgData name="Obstfeld, Amrom E" userId="723fc76c-ee2b-4721-b304-153613f0d15a" providerId="ADAL" clId="{74454752-B718-4274-95DE-65A79B176642}" dt="2021-09-17T22:14:07.014" v="4870" actId="47"/>
        <pc:sldMkLst>
          <pc:docMk/>
          <pc:sldMk cId="2818824795" sldId="519"/>
        </pc:sldMkLst>
      </pc:sldChg>
      <pc:sldChg chg="add del">
        <pc:chgData name="Obstfeld, Amrom E" userId="723fc76c-ee2b-4721-b304-153613f0d15a" providerId="ADAL" clId="{74454752-B718-4274-95DE-65A79B176642}" dt="2021-09-17T22:14:08.012" v="4871" actId="47"/>
        <pc:sldMkLst>
          <pc:docMk/>
          <pc:sldMk cId="922445668" sldId="520"/>
        </pc:sldMkLst>
      </pc:sldChg>
      <pc:sldChg chg="modSp add del mod modNotesTx">
        <pc:chgData name="Obstfeld, Amrom E" userId="723fc76c-ee2b-4721-b304-153613f0d15a" providerId="ADAL" clId="{74454752-B718-4274-95DE-65A79B176642}" dt="2021-09-20T17:55:31.304" v="6247" actId="47"/>
        <pc:sldMkLst>
          <pc:docMk/>
          <pc:sldMk cId="984871816" sldId="521"/>
        </pc:sldMkLst>
        <pc:spChg chg="mod">
          <ac:chgData name="Obstfeld, Amrom E" userId="723fc76c-ee2b-4721-b304-153613f0d15a" providerId="ADAL" clId="{74454752-B718-4274-95DE-65A79B176642}" dt="2021-09-17T22:18:55.460" v="4956" actId="6549"/>
          <ac:spMkLst>
            <pc:docMk/>
            <pc:sldMk cId="984871816" sldId="521"/>
            <ac:spMk id="3" creationId="{71D745B2-38CE-4253-8D68-C752173D1E4B}"/>
          </ac:spMkLst>
        </pc:spChg>
        <pc:spChg chg="mod">
          <ac:chgData name="Obstfeld, Amrom E" userId="723fc76c-ee2b-4721-b304-153613f0d15a" providerId="ADAL" clId="{74454752-B718-4274-95DE-65A79B176642}" dt="2021-09-19T01:16:40.930" v="4965" actId="20577"/>
          <ac:spMkLst>
            <pc:docMk/>
            <pc:sldMk cId="984871816" sldId="521"/>
            <ac:spMk id="8" creationId="{5D8760C3-6C4D-4355-8210-3EC23D5A422D}"/>
          </ac:spMkLst>
        </pc:spChg>
      </pc:sldChg>
      <pc:sldChg chg="addSp delSp modSp add mod modAnim modNotesTx">
        <pc:chgData name="Obstfeld, Amrom E" userId="723fc76c-ee2b-4721-b304-153613f0d15a" providerId="ADAL" clId="{74454752-B718-4274-95DE-65A79B176642}" dt="2021-09-20T18:08:30.349" v="6773" actId="478"/>
        <pc:sldMkLst>
          <pc:docMk/>
          <pc:sldMk cId="3002621874" sldId="522"/>
        </pc:sldMkLst>
        <pc:spChg chg="del mod">
          <ac:chgData name="Obstfeld, Amrom E" userId="723fc76c-ee2b-4721-b304-153613f0d15a" providerId="ADAL" clId="{74454752-B718-4274-95DE-65A79B176642}" dt="2021-09-20T18:08:30.349" v="6773" actId="478"/>
          <ac:spMkLst>
            <pc:docMk/>
            <pc:sldMk cId="3002621874" sldId="522"/>
            <ac:spMk id="2" creationId="{DDC738B9-5287-4AA7-B305-C49558758863}"/>
          </ac:spMkLst>
        </pc:spChg>
        <pc:spChg chg="add del mod">
          <ac:chgData name="Obstfeld, Amrom E" userId="723fc76c-ee2b-4721-b304-153613f0d15a" providerId="ADAL" clId="{74454752-B718-4274-95DE-65A79B176642}" dt="2021-09-19T01:50:56.628" v="4999"/>
          <ac:spMkLst>
            <pc:docMk/>
            <pc:sldMk cId="3002621874" sldId="522"/>
            <ac:spMk id="3" creationId="{747DAFD0-45A9-4D15-B601-0E0C7DDF27D1}"/>
          </ac:spMkLst>
        </pc:spChg>
        <pc:spChg chg="add mod">
          <ac:chgData name="Obstfeld, Amrom E" userId="723fc76c-ee2b-4721-b304-153613f0d15a" providerId="ADAL" clId="{74454752-B718-4274-95DE-65A79B176642}" dt="2021-09-20T17:58:39.035" v="6309" actId="1076"/>
          <ac:spMkLst>
            <pc:docMk/>
            <pc:sldMk cId="3002621874" sldId="522"/>
            <ac:spMk id="4" creationId="{68DEB2D1-8D89-48E5-BA2C-3B2D472DE304}"/>
          </ac:spMkLst>
        </pc:spChg>
        <pc:spChg chg="del mod">
          <ac:chgData name="Obstfeld, Amrom E" userId="723fc76c-ee2b-4721-b304-153613f0d15a" providerId="ADAL" clId="{74454752-B718-4274-95DE-65A79B176642}" dt="2021-09-19T02:12:21.490" v="5468" actId="478"/>
          <ac:spMkLst>
            <pc:docMk/>
            <pc:sldMk cId="3002621874" sldId="522"/>
            <ac:spMk id="5" creationId="{7EA383DC-7D5A-4441-8D9A-773F7AA90645}"/>
          </ac:spMkLst>
        </pc:spChg>
        <pc:spChg chg="add del mod">
          <ac:chgData name="Obstfeld, Amrom E" userId="723fc76c-ee2b-4721-b304-153613f0d15a" providerId="ADAL" clId="{74454752-B718-4274-95DE-65A79B176642}" dt="2021-09-19T02:12:24.409" v="5469" actId="478"/>
          <ac:spMkLst>
            <pc:docMk/>
            <pc:sldMk cId="3002621874" sldId="522"/>
            <ac:spMk id="22" creationId="{A93E71D3-8459-4850-BDFD-77948F857261}"/>
          </ac:spMkLst>
        </pc:spChg>
        <pc:spChg chg="add mod">
          <ac:chgData name="Obstfeld, Amrom E" userId="723fc76c-ee2b-4721-b304-153613f0d15a" providerId="ADAL" clId="{74454752-B718-4274-95DE-65A79B176642}" dt="2021-09-20T17:59:03.008" v="6315" actId="1037"/>
          <ac:spMkLst>
            <pc:docMk/>
            <pc:sldMk cId="3002621874" sldId="522"/>
            <ac:spMk id="25" creationId="{5A71F89F-C9D9-450F-96B4-A9E7040ABD77}"/>
          </ac:spMkLst>
        </pc:spChg>
        <pc:spChg chg="add mod">
          <ac:chgData name="Obstfeld, Amrom E" userId="723fc76c-ee2b-4721-b304-153613f0d15a" providerId="ADAL" clId="{74454752-B718-4274-95DE-65A79B176642}" dt="2021-09-20T18:08:30.349" v="6773" actId="478"/>
          <ac:spMkLst>
            <pc:docMk/>
            <pc:sldMk cId="3002621874" sldId="522"/>
            <ac:spMk id="29" creationId="{CD776F67-FA62-4106-B155-55662AA87A88}"/>
          </ac:spMkLst>
        </pc:spChg>
        <pc:grpChg chg="add mod">
          <ac:chgData name="Obstfeld, Amrom E" userId="723fc76c-ee2b-4721-b304-153613f0d15a" providerId="ADAL" clId="{74454752-B718-4274-95DE-65A79B176642}" dt="2021-09-20T17:58:39.035" v="6309" actId="1076"/>
          <ac:grpSpMkLst>
            <pc:docMk/>
            <pc:sldMk cId="3002621874" sldId="522"/>
            <ac:grpSpMk id="23" creationId="{8EF485E8-D892-4C7A-8CF6-F45801CE6C61}"/>
          </ac:grpSpMkLst>
        </pc:grpChg>
        <pc:grpChg chg="add mod">
          <ac:chgData name="Obstfeld, Amrom E" userId="723fc76c-ee2b-4721-b304-153613f0d15a" providerId="ADAL" clId="{74454752-B718-4274-95DE-65A79B176642}" dt="2021-09-20T17:58:39.035" v="6309" actId="1076"/>
          <ac:grpSpMkLst>
            <pc:docMk/>
            <pc:sldMk cId="3002621874" sldId="522"/>
            <ac:grpSpMk id="24" creationId="{E73270A3-3AFD-483B-B338-0C11CAA9184F}"/>
          </ac:grpSpMkLst>
        </pc:grpChg>
        <pc:picChg chg="del">
          <ac:chgData name="Obstfeld, Amrom E" userId="723fc76c-ee2b-4721-b304-153613f0d15a" providerId="ADAL" clId="{74454752-B718-4274-95DE-65A79B176642}" dt="2021-09-17T22:15:53.783" v="4903" actId="478"/>
          <ac:picMkLst>
            <pc:docMk/>
            <pc:sldMk cId="3002621874" sldId="522"/>
            <ac:picMk id="7" creationId="{224E0BF3-11B0-45CE-955A-4DBBC200A969}"/>
          </ac:picMkLst>
        </pc:picChg>
        <pc:picChg chg="del">
          <ac:chgData name="Obstfeld, Amrom E" userId="723fc76c-ee2b-4721-b304-153613f0d15a" providerId="ADAL" clId="{74454752-B718-4274-95DE-65A79B176642}" dt="2021-09-17T22:15:54.309" v="4904" actId="478"/>
          <ac:picMkLst>
            <pc:docMk/>
            <pc:sldMk cId="3002621874" sldId="522"/>
            <ac:picMk id="9" creationId="{9B98CECB-318E-4BFF-A4A2-82ADA1963AB1}"/>
          </ac:picMkLst>
        </pc:picChg>
        <pc:picChg chg="mod">
          <ac:chgData name="Obstfeld, Amrom E" userId="723fc76c-ee2b-4721-b304-153613f0d15a" providerId="ADAL" clId="{74454752-B718-4274-95DE-65A79B176642}" dt="2021-09-20T17:58:39.035" v="6309" actId="1076"/>
          <ac:picMkLst>
            <pc:docMk/>
            <pc:sldMk cId="3002621874" sldId="522"/>
            <ac:picMk id="9" creationId="{B6D5E062-B064-44C9-8A49-778E3EE6A9B5}"/>
          </ac:picMkLst>
        </pc:picChg>
        <pc:picChg chg="add mod">
          <ac:chgData name="Obstfeld, Amrom E" userId="723fc76c-ee2b-4721-b304-153613f0d15a" providerId="ADAL" clId="{74454752-B718-4274-95DE-65A79B176642}" dt="2021-09-20T17:55:52.307" v="6255" actId="1037"/>
          <ac:picMkLst>
            <pc:docMk/>
            <pc:sldMk cId="3002621874" sldId="522"/>
            <ac:picMk id="32" creationId="{0B70C0AD-2239-4AD9-90D0-B0913F27F29C}"/>
          </ac:picMkLst>
        </pc:picChg>
        <pc:picChg chg="add del mod">
          <ac:chgData name="Obstfeld, Amrom E" userId="723fc76c-ee2b-4721-b304-153613f0d15a" providerId="ADAL" clId="{74454752-B718-4274-95DE-65A79B176642}" dt="2021-09-20T18:08:23.992" v="6771" actId="478"/>
          <ac:picMkLst>
            <pc:docMk/>
            <pc:sldMk cId="3002621874" sldId="522"/>
            <ac:picMk id="34" creationId="{0BC29217-36D8-4443-904F-009D8B8EBC5D}"/>
          </ac:picMkLst>
        </pc:picChg>
        <pc:picChg chg="add del mod">
          <ac:chgData name="Obstfeld, Amrom E" userId="723fc76c-ee2b-4721-b304-153613f0d15a" providerId="ADAL" clId="{74454752-B718-4274-95DE-65A79B176642}" dt="2021-09-19T01:57:26.918" v="5024" actId="478"/>
          <ac:picMkLst>
            <pc:docMk/>
            <pc:sldMk cId="3002621874" sldId="522"/>
            <ac:picMk id="2050" creationId="{9E433768-E836-4F8D-B691-4CDB655322FB}"/>
          </ac:picMkLst>
        </pc:picChg>
        <pc:picChg chg="add del mod">
          <ac:chgData name="Obstfeld, Amrom E" userId="723fc76c-ee2b-4721-b304-153613f0d15a" providerId="ADAL" clId="{74454752-B718-4274-95DE-65A79B176642}" dt="2021-09-19T01:57:19.610" v="5023" actId="478"/>
          <ac:picMkLst>
            <pc:docMk/>
            <pc:sldMk cId="3002621874" sldId="522"/>
            <ac:picMk id="2052" creationId="{C55AF964-E4A8-46F8-BE69-7F5C4FDA4321}"/>
          </ac:picMkLst>
        </pc:picChg>
        <pc:picChg chg="add del mod">
          <ac:chgData name="Obstfeld, Amrom E" userId="723fc76c-ee2b-4721-b304-153613f0d15a" providerId="ADAL" clId="{74454752-B718-4274-95DE-65A79B176642}" dt="2021-09-19T01:50:56.628" v="4999"/>
          <ac:picMkLst>
            <pc:docMk/>
            <pc:sldMk cId="3002621874" sldId="522"/>
            <ac:picMk id="2054" creationId="{DF5F1240-1B1B-4399-81CC-A3C3C0C3CA98}"/>
          </ac:picMkLst>
        </pc:picChg>
        <pc:picChg chg="del">
          <ac:chgData name="Obstfeld, Amrom E" userId="723fc76c-ee2b-4721-b304-153613f0d15a" providerId="ADAL" clId="{74454752-B718-4274-95DE-65A79B176642}" dt="2021-09-17T22:15:54.829" v="4905" actId="478"/>
          <ac:picMkLst>
            <pc:docMk/>
            <pc:sldMk cId="3002621874" sldId="522"/>
            <ac:picMk id="9222" creationId="{82AF2C6C-A201-4FD0-8475-BD5EA16E0B38}"/>
          </ac:picMkLst>
        </pc:picChg>
        <pc:picChg chg="add mod">
          <ac:chgData name="Obstfeld, Amrom E" userId="723fc76c-ee2b-4721-b304-153613f0d15a" providerId="ADAL" clId="{74454752-B718-4274-95DE-65A79B176642}" dt="2021-09-19T02:15:42.703" v="5474" actId="732"/>
          <ac:picMkLst>
            <pc:docMk/>
            <pc:sldMk cId="3002621874" sldId="522"/>
            <ac:picMk id="10242" creationId="{FD3BEA61-65A2-4EF8-959A-7C46DA0DC5F3}"/>
          </ac:picMkLst>
        </pc:picChg>
        <pc:cxnChg chg="add mod">
          <ac:chgData name="Obstfeld, Amrom E" userId="723fc76c-ee2b-4721-b304-153613f0d15a" providerId="ADAL" clId="{74454752-B718-4274-95DE-65A79B176642}" dt="2021-09-20T17:58:39.035" v="6309" actId="1076"/>
          <ac:cxnSpMkLst>
            <pc:docMk/>
            <pc:sldMk cId="3002621874" sldId="522"/>
            <ac:cxnSpMk id="7" creationId="{6DBFB6FE-13B6-4436-9D16-B61D32C28E80}"/>
          </ac:cxnSpMkLst>
        </pc:cxnChg>
        <pc:cxnChg chg="add mod">
          <ac:chgData name="Obstfeld, Amrom E" userId="723fc76c-ee2b-4721-b304-153613f0d15a" providerId="ADAL" clId="{74454752-B718-4274-95DE-65A79B176642}" dt="2021-09-20T17:58:39.035" v="6309" actId="1076"/>
          <ac:cxnSpMkLst>
            <pc:docMk/>
            <pc:sldMk cId="3002621874" sldId="522"/>
            <ac:cxnSpMk id="13" creationId="{B00B3582-8DB0-4C04-B0CD-6D4786E9CCAA}"/>
          </ac:cxnSpMkLst>
        </pc:cxnChg>
        <pc:cxnChg chg="add mod">
          <ac:chgData name="Obstfeld, Amrom E" userId="723fc76c-ee2b-4721-b304-153613f0d15a" providerId="ADAL" clId="{74454752-B718-4274-95DE-65A79B176642}" dt="2021-09-20T17:58:39.035" v="6309" actId="1076"/>
          <ac:cxnSpMkLst>
            <pc:docMk/>
            <pc:sldMk cId="3002621874" sldId="522"/>
            <ac:cxnSpMk id="16" creationId="{1005F0BD-DC7E-4DA2-9CE1-8C6416D950A4}"/>
          </ac:cxnSpMkLst>
        </pc:cxnChg>
        <pc:cxnChg chg="add mod">
          <ac:chgData name="Obstfeld, Amrom E" userId="723fc76c-ee2b-4721-b304-153613f0d15a" providerId="ADAL" clId="{74454752-B718-4274-95DE-65A79B176642}" dt="2021-09-20T17:58:39.035" v="6309" actId="1076"/>
          <ac:cxnSpMkLst>
            <pc:docMk/>
            <pc:sldMk cId="3002621874" sldId="522"/>
            <ac:cxnSpMk id="26" creationId="{6D30D5F6-B30B-4311-8E1D-6920F77F4B98}"/>
          </ac:cxnSpMkLst>
        </pc:cxnChg>
        <pc:cxnChg chg="add mod">
          <ac:chgData name="Obstfeld, Amrom E" userId="723fc76c-ee2b-4721-b304-153613f0d15a" providerId="ADAL" clId="{74454752-B718-4274-95DE-65A79B176642}" dt="2021-09-20T17:58:39.035" v="6309" actId="1076"/>
          <ac:cxnSpMkLst>
            <pc:docMk/>
            <pc:sldMk cId="3002621874" sldId="522"/>
            <ac:cxnSpMk id="27" creationId="{623403AB-999F-45C1-B862-3757A5D8705D}"/>
          </ac:cxnSpMkLst>
        </pc:cxnChg>
        <pc:cxnChg chg="add mod">
          <ac:chgData name="Obstfeld, Amrom E" userId="723fc76c-ee2b-4721-b304-153613f0d15a" providerId="ADAL" clId="{74454752-B718-4274-95DE-65A79B176642}" dt="2021-09-20T17:58:39.035" v="6309" actId="1076"/>
          <ac:cxnSpMkLst>
            <pc:docMk/>
            <pc:sldMk cId="3002621874" sldId="522"/>
            <ac:cxnSpMk id="28" creationId="{3C2EB620-EF4A-4EFA-8FF9-9E96B6A2ADD0}"/>
          </ac:cxnSpMkLst>
        </pc:cxnChg>
      </pc:sldChg>
      <pc:sldChg chg="addSp modSp new del">
        <pc:chgData name="Obstfeld, Amrom E" userId="723fc76c-ee2b-4721-b304-153613f0d15a" providerId="ADAL" clId="{74454752-B718-4274-95DE-65A79B176642}" dt="2021-09-20T18:37:40.994" v="7316" actId="47"/>
        <pc:sldMkLst>
          <pc:docMk/>
          <pc:sldMk cId="3687355811" sldId="523"/>
        </pc:sldMkLst>
        <pc:picChg chg="add mod">
          <ac:chgData name="Obstfeld, Amrom E" userId="723fc76c-ee2b-4721-b304-153613f0d15a" providerId="ADAL" clId="{74454752-B718-4274-95DE-65A79B176642}" dt="2021-09-20T18:03:55.537" v="6695"/>
          <ac:picMkLst>
            <pc:docMk/>
            <pc:sldMk cId="3687355811" sldId="523"/>
            <ac:picMk id="1026" creationId="{78FD0758-2406-4FF4-B8EF-16A83C12D5A8}"/>
          </ac:picMkLst>
        </pc:picChg>
      </pc:sldChg>
      <pc:sldChg chg="delSp add mod delAnim modAnim">
        <pc:chgData name="Obstfeld, Amrom E" userId="723fc76c-ee2b-4721-b304-153613f0d15a" providerId="ADAL" clId="{74454752-B718-4274-95DE-65A79B176642}" dt="2021-09-20T18:00:09.196" v="6318" actId="478"/>
        <pc:sldMkLst>
          <pc:docMk/>
          <pc:sldMk cId="2625513718" sldId="524"/>
        </pc:sldMkLst>
        <pc:spChg chg="del">
          <ac:chgData name="Obstfeld, Amrom E" userId="723fc76c-ee2b-4721-b304-153613f0d15a" providerId="ADAL" clId="{74454752-B718-4274-95DE-65A79B176642}" dt="2021-09-20T18:00:09.196" v="6318" actId="478"/>
          <ac:spMkLst>
            <pc:docMk/>
            <pc:sldMk cId="2625513718" sldId="524"/>
            <ac:spMk id="11" creationId="{B50EDB69-14C0-4F9F-B37B-0AD9644AD1F3}"/>
          </ac:spMkLst>
        </pc:spChg>
        <pc:grpChg chg="del">
          <ac:chgData name="Obstfeld, Amrom E" userId="723fc76c-ee2b-4721-b304-153613f0d15a" providerId="ADAL" clId="{74454752-B718-4274-95DE-65A79B176642}" dt="2021-09-20T18:00:06.033" v="6317" actId="478"/>
          <ac:grpSpMkLst>
            <pc:docMk/>
            <pc:sldMk cId="2625513718" sldId="524"/>
            <ac:grpSpMk id="15" creationId="{687B880A-62E3-4CA0-8DCC-36DA7B013AF5}"/>
          </ac:grpSpMkLst>
        </pc:grpChg>
      </pc:sldChg>
      <pc:sldChg chg="addSp delSp modSp new del mod">
        <pc:chgData name="Obstfeld, Amrom E" userId="723fc76c-ee2b-4721-b304-153613f0d15a" providerId="ADAL" clId="{74454752-B718-4274-95DE-65A79B176642}" dt="2021-09-20T17:32:37.806" v="6014" actId="47"/>
        <pc:sldMkLst>
          <pc:docMk/>
          <pc:sldMk cId="3021192888" sldId="524"/>
        </pc:sldMkLst>
        <pc:spChg chg="mod modVis">
          <ac:chgData name="Obstfeld, Amrom E" userId="723fc76c-ee2b-4721-b304-153613f0d15a" providerId="ADAL" clId="{74454752-B718-4274-95DE-65A79B176642}" dt="2021-09-20T17:30:27.631" v="5988" actId="14430"/>
          <ac:spMkLst>
            <pc:docMk/>
            <pc:sldMk cId="3021192888" sldId="524"/>
            <ac:spMk id="2" creationId="{9E0A121A-5453-40D3-8808-B7E7B7197D19}"/>
          </ac:spMkLst>
        </pc:spChg>
        <pc:spChg chg="mod modVis">
          <ac:chgData name="Obstfeld, Amrom E" userId="723fc76c-ee2b-4721-b304-153613f0d15a" providerId="ADAL" clId="{74454752-B718-4274-95DE-65A79B176642}" dt="2021-09-20T17:30:27.499" v="5987" actId="14430"/>
          <ac:spMkLst>
            <pc:docMk/>
            <pc:sldMk cId="3021192888" sldId="524"/>
            <ac:spMk id="3" creationId="{85176A26-A566-46B4-9EE4-08438A6F5316}"/>
          </ac:spMkLst>
        </pc:spChg>
        <pc:spChg chg="mod modVis">
          <ac:chgData name="Obstfeld, Amrom E" userId="723fc76c-ee2b-4721-b304-153613f0d15a" providerId="ADAL" clId="{74454752-B718-4274-95DE-65A79B176642}" dt="2021-09-20T17:30:27.303" v="5986" actId="14430"/>
          <ac:spMkLst>
            <pc:docMk/>
            <pc:sldMk cId="3021192888" sldId="524"/>
            <ac:spMk id="4" creationId="{654505EC-5D5E-4F70-8CB0-08A63C9308D4}"/>
          </ac:spMkLst>
        </pc:spChg>
        <pc:spChg chg="add del mod">
          <ac:chgData name="Obstfeld, Amrom E" userId="723fc76c-ee2b-4721-b304-153613f0d15a" providerId="ADAL" clId="{74454752-B718-4274-95DE-65A79B176642}" dt="2021-09-20T17:26:04.110" v="5944" actId="478"/>
          <ac:spMkLst>
            <pc:docMk/>
            <pc:sldMk cId="3021192888" sldId="524"/>
            <ac:spMk id="5" creationId="{BFD16AF0-A470-4693-8A90-88DA7E7E86C2}"/>
          </ac:spMkLst>
        </pc:spChg>
        <pc:spChg chg="del mod">
          <ac:chgData name="Obstfeld, Amrom E" userId="723fc76c-ee2b-4721-b304-153613f0d15a" providerId="ADAL" clId="{74454752-B718-4274-95DE-65A79B176642}" dt="2021-09-20T17:26:10.655" v="5946" actId="478"/>
          <ac:spMkLst>
            <pc:docMk/>
            <pc:sldMk cId="3021192888" sldId="524"/>
            <ac:spMk id="7" creationId="{C2A1F174-D043-45B2-BEF5-842D943CD008}"/>
          </ac:spMkLst>
        </pc:spChg>
        <pc:spChg chg="del mod">
          <ac:chgData name="Obstfeld, Amrom E" userId="723fc76c-ee2b-4721-b304-153613f0d15a" providerId="ADAL" clId="{74454752-B718-4274-95DE-65A79B176642}" dt="2021-09-20T17:26:17.581" v="5948" actId="478"/>
          <ac:spMkLst>
            <pc:docMk/>
            <pc:sldMk cId="3021192888" sldId="524"/>
            <ac:spMk id="8" creationId="{5BB9C294-BDCB-40DA-8EFA-B9871FA379B7}"/>
          </ac:spMkLst>
        </pc:spChg>
        <pc:spChg chg="del mod">
          <ac:chgData name="Obstfeld, Amrom E" userId="723fc76c-ee2b-4721-b304-153613f0d15a" providerId="ADAL" clId="{74454752-B718-4274-95DE-65A79B176642}" dt="2021-09-20T17:26:21.100" v="5949" actId="478"/>
          <ac:spMkLst>
            <pc:docMk/>
            <pc:sldMk cId="3021192888" sldId="524"/>
            <ac:spMk id="9" creationId="{18A2A5AA-5DA9-4365-812E-E0B3DBC3CA67}"/>
          </ac:spMkLst>
        </pc:spChg>
        <pc:spChg chg="mod topLvl modVis">
          <ac:chgData name="Obstfeld, Amrom E" userId="723fc76c-ee2b-4721-b304-153613f0d15a" providerId="ADAL" clId="{74454752-B718-4274-95DE-65A79B176642}" dt="2021-09-20T17:30:27.791" v="5989" actId="164"/>
          <ac:spMkLst>
            <pc:docMk/>
            <pc:sldMk cId="3021192888" sldId="524"/>
            <ac:spMk id="10" creationId="{B427EB40-18C6-4342-86F2-7050FE8EEAD4}"/>
          </ac:spMkLst>
        </pc:spChg>
        <pc:spChg chg="del mod topLvl modVis">
          <ac:chgData name="Obstfeld, Amrom E" userId="723fc76c-ee2b-4721-b304-153613f0d15a" providerId="ADAL" clId="{74454752-B718-4274-95DE-65A79B176642}" dt="2021-09-20T17:27:57.466" v="5963" actId="478"/>
          <ac:spMkLst>
            <pc:docMk/>
            <pc:sldMk cId="3021192888" sldId="524"/>
            <ac:spMk id="12" creationId="{1623D8F5-5F5D-43B9-A0AC-585B6BF4239A}"/>
          </ac:spMkLst>
        </pc:spChg>
        <pc:spChg chg="del mod">
          <ac:chgData name="Obstfeld, Amrom E" userId="723fc76c-ee2b-4721-b304-153613f0d15a" providerId="ADAL" clId="{74454752-B718-4274-95DE-65A79B176642}" dt="2021-09-20T17:26:14.748" v="5947" actId="478"/>
          <ac:spMkLst>
            <pc:docMk/>
            <pc:sldMk cId="3021192888" sldId="524"/>
            <ac:spMk id="13" creationId="{5CD5E7F6-2BD5-4232-A0DD-2A00E6A31803}"/>
          </ac:spMkLst>
        </pc:spChg>
        <pc:spChg chg="del mod">
          <ac:chgData name="Obstfeld, Amrom E" userId="723fc76c-ee2b-4721-b304-153613f0d15a" providerId="ADAL" clId="{74454752-B718-4274-95DE-65A79B176642}" dt="2021-09-20T17:26:07.683" v="5945" actId="478"/>
          <ac:spMkLst>
            <pc:docMk/>
            <pc:sldMk cId="3021192888" sldId="524"/>
            <ac:spMk id="14" creationId="{E63DCEC0-FA13-4F3F-8197-3EEB2CC6DD65}"/>
          </ac:spMkLst>
        </pc:spChg>
        <pc:spChg chg="mod">
          <ac:chgData name="Obstfeld, Amrom E" userId="723fc76c-ee2b-4721-b304-153613f0d15a" providerId="ADAL" clId="{74454752-B718-4274-95DE-65A79B176642}" dt="2021-09-20T17:30:23.729" v="5980" actId="164"/>
          <ac:spMkLst>
            <pc:docMk/>
            <pc:sldMk cId="3021192888" sldId="524"/>
            <ac:spMk id="17" creationId="{3205C76D-780C-4DB7-A201-EAB999EC0424}"/>
          </ac:spMkLst>
        </pc:spChg>
        <pc:spChg chg="mod">
          <ac:chgData name="Obstfeld, Amrom E" userId="723fc76c-ee2b-4721-b304-153613f0d15a" providerId="ADAL" clId="{74454752-B718-4274-95DE-65A79B176642}" dt="2021-09-20T17:30:23.729" v="5980" actId="164"/>
          <ac:spMkLst>
            <pc:docMk/>
            <pc:sldMk cId="3021192888" sldId="524"/>
            <ac:spMk id="19" creationId="{0BC02518-371E-405D-9F93-A0006E17C808}"/>
          </ac:spMkLst>
        </pc:spChg>
        <pc:spChg chg="mod">
          <ac:chgData name="Obstfeld, Amrom E" userId="723fc76c-ee2b-4721-b304-153613f0d15a" providerId="ADAL" clId="{74454752-B718-4274-95DE-65A79B176642}" dt="2021-09-20T17:27:47.316" v="5961" actId="165"/>
          <ac:spMkLst>
            <pc:docMk/>
            <pc:sldMk cId="3021192888" sldId="524"/>
            <ac:spMk id="20" creationId="{8BEDCF66-94C6-4265-A6B6-C6F12F725FA2}"/>
          </ac:spMkLst>
        </pc:spChg>
        <pc:spChg chg="mod">
          <ac:chgData name="Obstfeld, Amrom E" userId="723fc76c-ee2b-4721-b304-153613f0d15a" providerId="ADAL" clId="{74454752-B718-4274-95DE-65A79B176642}" dt="2021-09-20T17:27:47.316" v="5961" actId="165"/>
          <ac:spMkLst>
            <pc:docMk/>
            <pc:sldMk cId="3021192888" sldId="524"/>
            <ac:spMk id="21" creationId="{CF5366F0-3C81-498A-86FF-1DEB951653EE}"/>
          </ac:spMkLst>
        </pc:spChg>
        <pc:spChg chg="mod">
          <ac:chgData name="Obstfeld, Amrom E" userId="723fc76c-ee2b-4721-b304-153613f0d15a" providerId="ADAL" clId="{74454752-B718-4274-95DE-65A79B176642}" dt="2021-09-20T17:27:47.316" v="5961" actId="165"/>
          <ac:spMkLst>
            <pc:docMk/>
            <pc:sldMk cId="3021192888" sldId="524"/>
            <ac:spMk id="22" creationId="{F5D7CED9-75CD-4EB2-B68A-31DA8D1E160C}"/>
          </ac:spMkLst>
        </pc:spChg>
        <pc:spChg chg="mod">
          <ac:chgData name="Obstfeld, Amrom E" userId="723fc76c-ee2b-4721-b304-153613f0d15a" providerId="ADAL" clId="{74454752-B718-4274-95DE-65A79B176642}" dt="2021-09-20T17:27:47.316" v="5961" actId="165"/>
          <ac:spMkLst>
            <pc:docMk/>
            <pc:sldMk cId="3021192888" sldId="524"/>
            <ac:spMk id="23" creationId="{62B7154F-2F23-46F2-96BF-3F9B98F8A58D}"/>
          </ac:spMkLst>
        </pc:spChg>
        <pc:spChg chg="mod">
          <ac:chgData name="Obstfeld, Amrom E" userId="723fc76c-ee2b-4721-b304-153613f0d15a" providerId="ADAL" clId="{74454752-B718-4274-95DE-65A79B176642}" dt="2021-09-20T17:27:47.316" v="5961" actId="165"/>
          <ac:spMkLst>
            <pc:docMk/>
            <pc:sldMk cId="3021192888" sldId="524"/>
            <ac:spMk id="24" creationId="{8127232A-1951-46C6-B9C0-7F26F5729CB3}"/>
          </ac:spMkLst>
        </pc:spChg>
        <pc:spChg chg="mod">
          <ac:chgData name="Obstfeld, Amrom E" userId="723fc76c-ee2b-4721-b304-153613f0d15a" providerId="ADAL" clId="{74454752-B718-4274-95DE-65A79B176642}" dt="2021-09-20T17:27:47.316" v="5961" actId="165"/>
          <ac:spMkLst>
            <pc:docMk/>
            <pc:sldMk cId="3021192888" sldId="524"/>
            <ac:spMk id="25" creationId="{C89BBACB-241F-4E8C-8C56-0B929516A9B1}"/>
          </ac:spMkLst>
        </pc:spChg>
        <pc:spChg chg="mod">
          <ac:chgData name="Obstfeld, Amrom E" userId="723fc76c-ee2b-4721-b304-153613f0d15a" providerId="ADAL" clId="{74454752-B718-4274-95DE-65A79B176642}" dt="2021-09-20T17:27:47.316" v="5961" actId="165"/>
          <ac:spMkLst>
            <pc:docMk/>
            <pc:sldMk cId="3021192888" sldId="524"/>
            <ac:spMk id="26" creationId="{E2881FB2-3066-4033-AA26-15992E9EAA01}"/>
          </ac:spMkLst>
        </pc:spChg>
        <pc:spChg chg="mod">
          <ac:chgData name="Obstfeld, Amrom E" userId="723fc76c-ee2b-4721-b304-153613f0d15a" providerId="ADAL" clId="{74454752-B718-4274-95DE-65A79B176642}" dt="2021-09-20T17:27:47.316" v="5961" actId="165"/>
          <ac:spMkLst>
            <pc:docMk/>
            <pc:sldMk cId="3021192888" sldId="524"/>
            <ac:spMk id="27" creationId="{FA2FACEF-34C2-4795-84EF-291605E6FA26}"/>
          </ac:spMkLst>
        </pc:spChg>
        <pc:spChg chg="mod">
          <ac:chgData name="Obstfeld, Amrom E" userId="723fc76c-ee2b-4721-b304-153613f0d15a" providerId="ADAL" clId="{74454752-B718-4274-95DE-65A79B176642}" dt="2021-09-20T17:27:47.316" v="5961" actId="165"/>
          <ac:spMkLst>
            <pc:docMk/>
            <pc:sldMk cId="3021192888" sldId="524"/>
            <ac:spMk id="28" creationId="{74A09AFE-75A4-4EC8-9695-1C8FE3261DEE}"/>
          </ac:spMkLst>
        </pc:spChg>
        <pc:spChg chg="mod">
          <ac:chgData name="Obstfeld, Amrom E" userId="723fc76c-ee2b-4721-b304-153613f0d15a" providerId="ADAL" clId="{74454752-B718-4274-95DE-65A79B176642}" dt="2021-09-20T17:27:47.316" v="5961" actId="165"/>
          <ac:spMkLst>
            <pc:docMk/>
            <pc:sldMk cId="3021192888" sldId="524"/>
            <ac:spMk id="29" creationId="{7A75C53A-7CB8-4E77-B053-06F735C6F708}"/>
          </ac:spMkLst>
        </pc:spChg>
        <pc:spChg chg="mod">
          <ac:chgData name="Obstfeld, Amrom E" userId="723fc76c-ee2b-4721-b304-153613f0d15a" providerId="ADAL" clId="{74454752-B718-4274-95DE-65A79B176642}" dt="2021-09-20T17:27:47.316" v="5961" actId="165"/>
          <ac:spMkLst>
            <pc:docMk/>
            <pc:sldMk cId="3021192888" sldId="524"/>
            <ac:spMk id="30" creationId="{463B196F-ABBC-4AE9-ACC0-8EAD0B91BCB7}"/>
          </ac:spMkLst>
        </pc:spChg>
        <pc:spChg chg="mod">
          <ac:chgData name="Obstfeld, Amrom E" userId="723fc76c-ee2b-4721-b304-153613f0d15a" providerId="ADAL" clId="{74454752-B718-4274-95DE-65A79B176642}" dt="2021-09-20T17:27:47.316" v="5961" actId="165"/>
          <ac:spMkLst>
            <pc:docMk/>
            <pc:sldMk cId="3021192888" sldId="524"/>
            <ac:spMk id="31" creationId="{668B561F-6583-4BF2-A31A-AFA751CF2C9C}"/>
          </ac:spMkLst>
        </pc:spChg>
        <pc:spChg chg="mod">
          <ac:chgData name="Obstfeld, Amrom E" userId="723fc76c-ee2b-4721-b304-153613f0d15a" providerId="ADAL" clId="{74454752-B718-4274-95DE-65A79B176642}" dt="2021-09-20T17:27:47.316" v="5961" actId="165"/>
          <ac:spMkLst>
            <pc:docMk/>
            <pc:sldMk cId="3021192888" sldId="524"/>
            <ac:spMk id="32" creationId="{BC5D2B53-41BA-4DCB-83A2-C4C561C3EC65}"/>
          </ac:spMkLst>
        </pc:spChg>
        <pc:spChg chg="mod">
          <ac:chgData name="Obstfeld, Amrom E" userId="723fc76c-ee2b-4721-b304-153613f0d15a" providerId="ADAL" clId="{74454752-B718-4274-95DE-65A79B176642}" dt="2021-09-20T17:27:47.316" v="5961" actId="165"/>
          <ac:spMkLst>
            <pc:docMk/>
            <pc:sldMk cId="3021192888" sldId="524"/>
            <ac:spMk id="33" creationId="{EC9037CE-BC31-4BE7-9FC4-739F5E36DD5E}"/>
          </ac:spMkLst>
        </pc:spChg>
        <pc:spChg chg="mod">
          <ac:chgData name="Obstfeld, Amrom E" userId="723fc76c-ee2b-4721-b304-153613f0d15a" providerId="ADAL" clId="{74454752-B718-4274-95DE-65A79B176642}" dt="2021-09-20T17:27:47.316" v="5961" actId="165"/>
          <ac:spMkLst>
            <pc:docMk/>
            <pc:sldMk cId="3021192888" sldId="524"/>
            <ac:spMk id="34" creationId="{21782950-91BE-4212-B36A-22F3E2D0FABD}"/>
          </ac:spMkLst>
        </pc:spChg>
        <pc:spChg chg="mod">
          <ac:chgData name="Obstfeld, Amrom E" userId="723fc76c-ee2b-4721-b304-153613f0d15a" providerId="ADAL" clId="{74454752-B718-4274-95DE-65A79B176642}" dt="2021-09-20T17:27:47.316" v="5961" actId="165"/>
          <ac:spMkLst>
            <pc:docMk/>
            <pc:sldMk cId="3021192888" sldId="524"/>
            <ac:spMk id="35" creationId="{E8974896-AFBA-4A27-944D-908F4D17A897}"/>
          </ac:spMkLst>
        </pc:spChg>
        <pc:spChg chg="add del mod">
          <ac:chgData name="Obstfeld, Amrom E" userId="723fc76c-ee2b-4721-b304-153613f0d15a" providerId="ADAL" clId="{74454752-B718-4274-95DE-65A79B176642}" dt="2021-09-20T17:30:18.423" v="5976"/>
          <ac:spMkLst>
            <pc:docMk/>
            <pc:sldMk cId="3021192888" sldId="524"/>
            <ac:spMk id="37" creationId="{E3CA0AF4-CAD7-47FF-91D3-1DFF30071629}"/>
          </ac:spMkLst>
        </pc:spChg>
        <pc:spChg chg="mod">
          <ac:chgData name="Obstfeld, Amrom E" userId="723fc76c-ee2b-4721-b304-153613f0d15a" providerId="ADAL" clId="{74454752-B718-4274-95DE-65A79B176642}" dt="2021-09-20T17:31:42.628" v="5997"/>
          <ac:spMkLst>
            <pc:docMk/>
            <pc:sldMk cId="3021192888" sldId="524"/>
            <ac:spMk id="39" creationId="{1AB3C526-F057-400A-AAE9-A66BE075F9F9}"/>
          </ac:spMkLst>
        </pc:spChg>
        <pc:spChg chg="mod">
          <ac:chgData name="Obstfeld, Amrom E" userId="723fc76c-ee2b-4721-b304-153613f0d15a" providerId="ADAL" clId="{74454752-B718-4274-95DE-65A79B176642}" dt="2021-09-20T17:31:42.628" v="5997"/>
          <ac:spMkLst>
            <pc:docMk/>
            <pc:sldMk cId="3021192888" sldId="524"/>
            <ac:spMk id="40" creationId="{0149A598-96DA-4212-9EEB-AE6122E88FA0}"/>
          </ac:spMkLst>
        </pc:spChg>
        <pc:spChg chg="mod">
          <ac:chgData name="Obstfeld, Amrom E" userId="723fc76c-ee2b-4721-b304-153613f0d15a" providerId="ADAL" clId="{74454752-B718-4274-95DE-65A79B176642}" dt="2021-09-20T17:31:42.628" v="5997"/>
          <ac:spMkLst>
            <pc:docMk/>
            <pc:sldMk cId="3021192888" sldId="524"/>
            <ac:spMk id="41" creationId="{8B1233B9-77BE-4D89-AFB0-8642A58FE504}"/>
          </ac:spMkLst>
        </pc:spChg>
        <pc:spChg chg="mod">
          <ac:chgData name="Obstfeld, Amrom E" userId="723fc76c-ee2b-4721-b304-153613f0d15a" providerId="ADAL" clId="{74454752-B718-4274-95DE-65A79B176642}" dt="2021-09-20T17:31:52.300" v="6000"/>
          <ac:spMkLst>
            <pc:docMk/>
            <pc:sldMk cId="3021192888" sldId="524"/>
            <ac:spMk id="43" creationId="{8C7890EB-3F0C-4688-B65E-F04A53E1C7B8}"/>
          </ac:spMkLst>
        </pc:spChg>
        <pc:spChg chg="mod">
          <ac:chgData name="Obstfeld, Amrom E" userId="723fc76c-ee2b-4721-b304-153613f0d15a" providerId="ADAL" clId="{74454752-B718-4274-95DE-65A79B176642}" dt="2021-09-20T17:31:52.300" v="6000"/>
          <ac:spMkLst>
            <pc:docMk/>
            <pc:sldMk cId="3021192888" sldId="524"/>
            <ac:spMk id="44" creationId="{9C3B50B8-3C48-4788-91BD-88CDBCC8B0AB}"/>
          </ac:spMkLst>
        </pc:spChg>
        <pc:spChg chg="mod">
          <ac:chgData name="Obstfeld, Amrom E" userId="723fc76c-ee2b-4721-b304-153613f0d15a" providerId="ADAL" clId="{74454752-B718-4274-95DE-65A79B176642}" dt="2021-09-20T17:31:52.300" v="6000"/>
          <ac:spMkLst>
            <pc:docMk/>
            <pc:sldMk cId="3021192888" sldId="524"/>
            <ac:spMk id="45" creationId="{1BA08A8A-64F9-4870-A519-612022445AE9}"/>
          </ac:spMkLst>
        </pc:spChg>
        <pc:spChg chg="mod">
          <ac:chgData name="Obstfeld, Amrom E" userId="723fc76c-ee2b-4721-b304-153613f0d15a" providerId="ADAL" clId="{74454752-B718-4274-95DE-65A79B176642}" dt="2021-09-20T17:31:54.653" v="6002"/>
          <ac:spMkLst>
            <pc:docMk/>
            <pc:sldMk cId="3021192888" sldId="524"/>
            <ac:spMk id="47" creationId="{767675EB-65A3-438E-B052-E17507A3A19B}"/>
          </ac:spMkLst>
        </pc:spChg>
        <pc:spChg chg="mod">
          <ac:chgData name="Obstfeld, Amrom E" userId="723fc76c-ee2b-4721-b304-153613f0d15a" providerId="ADAL" clId="{74454752-B718-4274-95DE-65A79B176642}" dt="2021-09-20T17:31:54.653" v="6002"/>
          <ac:spMkLst>
            <pc:docMk/>
            <pc:sldMk cId="3021192888" sldId="524"/>
            <ac:spMk id="48" creationId="{5E10189D-8C1B-47EA-B296-F57D0A0D01BE}"/>
          </ac:spMkLst>
        </pc:spChg>
        <pc:spChg chg="mod">
          <ac:chgData name="Obstfeld, Amrom E" userId="723fc76c-ee2b-4721-b304-153613f0d15a" providerId="ADAL" clId="{74454752-B718-4274-95DE-65A79B176642}" dt="2021-09-20T17:31:54.653" v="6002"/>
          <ac:spMkLst>
            <pc:docMk/>
            <pc:sldMk cId="3021192888" sldId="524"/>
            <ac:spMk id="49" creationId="{065238D6-7A94-41AD-9D77-F3E257594C04}"/>
          </ac:spMkLst>
        </pc:spChg>
        <pc:spChg chg="mod">
          <ac:chgData name="Obstfeld, Amrom E" userId="723fc76c-ee2b-4721-b304-153613f0d15a" providerId="ADAL" clId="{74454752-B718-4274-95DE-65A79B176642}" dt="2021-09-20T17:31:58.047" v="6004"/>
          <ac:spMkLst>
            <pc:docMk/>
            <pc:sldMk cId="3021192888" sldId="524"/>
            <ac:spMk id="51" creationId="{2E22F319-D070-4A13-8B7C-A5C3C3CA8B9A}"/>
          </ac:spMkLst>
        </pc:spChg>
        <pc:spChg chg="mod">
          <ac:chgData name="Obstfeld, Amrom E" userId="723fc76c-ee2b-4721-b304-153613f0d15a" providerId="ADAL" clId="{74454752-B718-4274-95DE-65A79B176642}" dt="2021-09-20T17:31:58.047" v="6004"/>
          <ac:spMkLst>
            <pc:docMk/>
            <pc:sldMk cId="3021192888" sldId="524"/>
            <ac:spMk id="52" creationId="{72C9FB0D-E055-41E7-9F94-C1F5FCB24AD4}"/>
          </ac:spMkLst>
        </pc:spChg>
        <pc:spChg chg="mod">
          <ac:chgData name="Obstfeld, Amrom E" userId="723fc76c-ee2b-4721-b304-153613f0d15a" providerId="ADAL" clId="{74454752-B718-4274-95DE-65A79B176642}" dt="2021-09-20T17:31:58.047" v="6004"/>
          <ac:spMkLst>
            <pc:docMk/>
            <pc:sldMk cId="3021192888" sldId="524"/>
            <ac:spMk id="53" creationId="{131A31BB-B580-49DB-8FB4-CF5A4AB7AD7D}"/>
          </ac:spMkLst>
        </pc:spChg>
        <pc:spChg chg="mod">
          <ac:chgData name="Obstfeld, Amrom E" userId="723fc76c-ee2b-4721-b304-153613f0d15a" providerId="ADAL" clId="{74454752-B718-4274-95DE-65A79B176642}" dt="2021-09-20T17:32:00.810" v="6006"/>
          <ac:spMkLst>
            <pc:docMk/>
            <pc:sldMk cId="3021192888" sldId="524"/>
            <ac:spMk id="55" creationId="{1E2B82F8-2584-43DE-9C77-FA251B3C0B80}"/>
          </ac:spMkLst>
        </pc:spChg>
        <pc:spChg chg="mod">
          <ac:chgData name="Obstfeld, Amrom E" userId="723fc76c-ee2b-4721-b304-153613f0d15a" providerId="ADAL" clId="{74454752-B718-4274-95DE-65A79B176642}" dt="2021-09-20T17:32:00.810" v="6006"/>
          <ac:spMkLst>
            <pc:docMk/>
            <pc:sldMk cId="3021192888" sldId="524"/>
            <ac:spMk id="56" creationId="{BFF36FC0-AF95-4B6D-9DD8-E0FF6BCC4801}"/>
          </ac:spMkLst>
        </pc:spChg>
        <pc:spChg chg="mod">
          <ac:chgData name="Obstfeld, Amrom E" userId="723fc76c-ee2b-4721-b304-153613f0d15a" providerId="ADAL" clId="{74454752-B718-4274-95DE-65A79B176642}" dt="2021-09-20T17:32:00.810" v="6006"/>
          <ac:spMkLst>
            <pc:docMk/>
            <pc:sldMk cId="3021192888" sldId="524"/>
            <ac:spMk id="57" creationId="{5010D9D9-3141-425D-BDD5-F165E2126DD1}"/>
          </ac:spMkLst>
        </pc:spChg>
        <pc:spChg chg="mod">
          <ac:chgData name="Obstfeld, Amrom E" userId="723fc76c-ee2b-4721-b304-153613f0d15a" providerId="ADAL" clId="{74454752-B718-4274-95DE-65A79B176642}" dt="2021-09-20T17:32:05.318" v="6008"/>
          <ac:spMkLst>
            <pc:docMk/>
            <pc:sldMk cId="3021192888" sldId="524"/>
            <ac:spMk id="59" creationId="{C517F699-E53B-4E54-82D2-4C217DE16494}"/>
          </ac:spMkLst>
        </pc:spChg>
        <pc:spChg chg="mod">
          <ac:chgData name="Obstfeld, Amrom E" userId="723fc76c-ee2b-4721-b304-153613f0d15a" providerId="ADAL" clId="{74454752-B718-4274-95DE-65A79B176642}" dt="2021-09-20T17:32:05.318" v="6008"/>
          <ac:spMkLst>
            <pc:docMk/>
            <pc:sldMk cId="3021192888" sldId="524"/>
            <ac:spMk id="60" creationId="{8A6439C4-9E1C-4D1F-A3C8-C437A0479B94}"/>
          </ac:spMkLst>
        </pc:spChg>
        <pc:spChg chg="mod">
          <ac:chgData name="Obstfeld, Amrom E" userId="723fc76c-ee2b-4721-b304-153613f0d15a" providerId="ADAL" clId="{74454752-B718-4274-95DE-65A79B176642}" dt="2021-09-20T17:32:05.318" v="6008"/>
          <ac:spMkLst>
            <pc:docMk/>
            <pc:sldMk cId="3021192888" sldId="524"/>
            <ac:spMk id="61" creationId="{903F4E90-0100-4B0D-8163-CD6A5F40DD33}"/>
          </ac:spMkLst>
        </pc:spChg>
        <pc:spChg chg="mod">
          <ac:chgData name="Obstfeld, Amrom E" userId="723fc76c-ee2b-4721-b304-153613f0d15a" providerId="ADAL" clId="{74454752-B718-4274-95DE-65A79B176642}" dt="2021-09-20T17:32:10.214" v="6010"/>
          <ac:spMkLst>
            <pc:docMk/>
            <pc:sldMk cId="3021192888" sldId="524"/>
            <ac:spMk id="63" creationId="{6F7B1C83-E011-4874-9193-A042CFD2F5ED}"/>
          </ac:spMkLst>
        </pc:spChg>
        <pc:spChg chg="mod">
          <ac:chgData name="Obstfeld, Amrom E" userId="723fc76c-ee2b-4721-b304-153613f0d15a" providerId="ADAL" clId="{74454752-B718-4274-95DE-65A79B176642}" dt="2021-09-20T17:32:10.214" v="6010"/>
          <ac:spMkLst>
            <pc:docMk/>
            <pc:sldMk cId="3021192888" sldId="524"/>
            <ac:spMk id="64" creationId="{B7D67798-D9D8-4C00-B603-6F604C7B142F}"/>
          </ac:spMkLst>
        </pc:spChg>
        <pc:spChg chg="mod">
          <ac:chgData name="Obstfeld, Amrom E" userId="723fc76c-ee2b-4721-b304-153613f0d15a" providerId="ADAL" clId="{74454752-B718-4274-95DE-65A79B176642}" dt="2021-09-20T17:32:10.214" v="6010"/>
          <ac:spMkLst>
            <pc:docMk/>
            <pc:sldMk cId="3021192888" sldId="524"/>
            <ac:spMk id="65" creationId="{236750C3-AA1A-40EF-A7CC-4178FC4A0FA9}"/>
          </ac:spMkLst>
        </pc:spChg>
        <pc:spChg chg="mod">
          <ac:chgData name="Obstfeld, Amrom E" userId="723fc76c-ee2b-4721-b304-153613f0d15a" providerId="ADAL" clId="{74454752-B718-4274-95DE-65A79B176642}" dt="2021-09-20T17:32:16.199" v="6012"/>
          <ac:spMkLst>
            <pc:docMk/>
            <pc:sldMk cId="3021192888" sldId="524"/>
            <ac:spMk id="67" creationId="{1DC0437D-8C8C-4FD0-896C-22EE6F40F8AC}"/>
          </ac:spMkLst>
        </pc:spChg>
        <pc:spChg chg="mod">
          <ac:chgData name="Obstfeld, Amrom E" userId="723fc76c-ee2b-4721-b304-153613f0d15a" providerId="ADAL" clId="{74454752-B718-4274-95DE-65A79B176642}" dt="2021-09-20T17:32:16.199" v="6012"/>
          <ac:spMkLst>
            <pc:docMk/>
            <pc:sldMk cId="3021192888" sldId="524"/>
            <ac:spMk id="68" creationId="{807C46F7-F965-466B-A4F5-6E203ECB9E9B}"/>
          </ac:spMkLst>
        </pc:spChg>
        <pc:spChg chg="mod">
          <ac:chgData name="Obstfeld, Amrom E" userId="723fc76c-ee2b-4721-b304-153613f0d15a" providerId="ADAL" clId="{74454752-B718-4274-95DE-65A79B176642}" dt="2021-09-20T17:32:16.199" v="6012"/>
          <ac:spMkLst>
            <pc:docMk/>
            <pc:sldMk cId="3021192888" sldId="524"/>
            <ac:spMk id="69" creationId="{875DE0F9-0902-4FBE-9659-41610E30AB77}"/>
          </ac:spMkLst>
        </pc:spChg>
        <pc:grpChg chg="add del mod">
          <ac:chgData name="Obstfeld, Amrom E" userId="723fc76c-ee2b-4721-b304-153613f0d15a" providerId="ADAL" clId="{74454752-B718-4274-95DE-65A79B176642}" dt="2021-09-20T17:27:29.695" v="5958" actId="165"/>
          <ac:grpSpMkLst>
            <pc:docMk/>
            <pc:sldMk cId="3021192888" sldId="524"/>
            <ac:grpSpMk id="6" creationId="{699A2CCE-541F-4E93-B387-1AF20F94A149}"/>
          </ac:grpSpMkLst>
        </pc:grpChg>
        <pc:grpChg chg="del mod topLvl">
          <ac:chgData name="Obstfeld, Amrom E" userId="723fc76c-ee2b-4721-b304-153613f0d15a" providerId="ADAL" clId="{74454752-B718-4274-95DE-65A79B176642}" dt="2021-09-20T17:27:47.316" v="5961" actId="165"/>
          <ac:grpSpMkLst>
            <pc:docMk/>
            <pc:sldMk cId="3021192888" sldId="524"/>
            <ac:grpSpMk id="11" creationId="{E5C496BD-FDD7-4EA6-BE84-0AB9A6A4EB46}"/>
          </ac:grpSpMkLst>
        </pc:grpChg>
        <pc:grpChg chg="del mod topLvl modVis">
          <ac:chgData name="Obstfeld, Amrom E" userId="723fc76c-ee2b-4721-b304-153613f0d15a" providerId="ADAL" clId="{74454752-B718-4274-95DE-65A79B176642}" dt="2021-09-20T17:27:54.041" v="5962" actId="478"/>
          <ac:grpSpMkLst>
            <pc:docMk/>
            <pc:sldMk cId="3021192888" sldId="524"/>
            <ac:grpSpMk id="15" creationId="{1291AE0C-05F8-4938-86F7-3749B5F8EAF6}"/>
          </ac:grpSpMkLst>
        </pc:grpChg>
        <pc:grpChg chg="mod topLvl">
          <ac:chgData name="Obstfeld, Amrom E" userId="723fc76c-ee2b-4721-b304-153613f0d15a" providerId="ADAL" clId="{74454752-B718-4274-95DE-65A79B176642}" dt="2021-09-20T17:30:27.791" v="5989" actId="164"/>
          <ac:grpSpMkLst>
            <pc:docMk/>
            <pc:sldMk cId="3021192888" sldId="524"/>
            <ac:grpSpMk id="16" creationId="{6F314DA2-1C78-4953-A9AA-76CE8AD833FA}"/>
          </ac:grpSpMkLst>
        </pc:grpChg>
        <pc:grpChg chg="add mod">
          <ac:chgData name="Obstfeld, Amrom E" userId="723fc76c-ee2b-4721-b304-153613f0d15a" providerId="ADAL" clId="{74454752-B718-4274-95DE-65A79B176642}" dt="2021-09-20T17:31:41.343" v="5996" actId="1076"/>
          <ac:grpSpMkLst>
            <pc:docMk/>
            <pc:sldMk cId="3021192888" sldId="524"/>
            <ac:grpSpMk id="36" creationId="{349B056F-E73F-4F67-826E-A1722813F1AA}"/>
          </ac:grpSpMkLst>
        </pc:grpChg>
        <pc:grpChg chg="add mod">
          <ac:chgData name="Obstfeld, Amrom E" userId="723fc76c-ee2b-4721-b304-153613f0d15a" providerId="ADAL" clId="{74454752-B718-4274-95DE-65A79B176642}" dt="2021-09-20T17:31:48.809" v="5999" actId="1076"/>
          <ac:grpSpMkLst>
            <pc:docMk/>
            <pc:sldMk cId="3021192888" sldId="524"/>
            <ac:grpSpMk id="38" creationId="{3075C4B2-5747-46DB-897A-CD225A3E72A2}"/>
          </ac:grpSpMkLst>
        </pc:grpChg>
        <pc:grpChg chg="add mod">
          <ac:chgData name="Obstfeld, Amrom E" userId="723fc76c-ee2b-4721-b304-153613f0d15a" providerId="ADAL" clId="{74454752-B718-4274-95DE-65A79B176642}" dt="2021-09-20T17:31:54.092" v="6001" actId="1076"/>
          <ac:grpSpMkLst>
            <pc:docMk/>
            <pc:sldMk cId="3021192888" sldId="524"/>
            <ac:grpSpMk id="42" creationId="{D7D43D6C-8AC3-48F4-BDEA-338248C0ED4D}"/>
          </ac:grpSpMkLst>
        </pc:grpChg>
        <pc:grpChg chg="add mod">
          <ac:chgData name="Obstfeld, Amrom E" userId="723fc76c-ee2b-4721-b304-153613f0d15a" providerId="ADAL" clId="{74454752-B718-4274-95DE-65A79B176642}" dt="2021-09-20T17:31:56.355" v="6003" actId="1076"/>
          <ac:grpSpMkLst>
            <pc:docMk/>
            <pc:sldMk cId="3021192888" sldId="524"/>
            <ac:grpSpMk id="46" creationId="{2D4C2086-8B2C-424C-9D7B-40CA4A3BED2E}"/>
          </ac:grpSpMkLst>
        </pc:grpChg>
        <pc:grpChg chg="add mod">
          <ac:chgData name="Obstfeld, Amrom E" userId="723fc76c-ee2b-4721-b304-153613f0d15a" providerId="ADAL" clId="{74454752-B718-4274-95DE-65A79B176642}" dt="2021-09-20T17:32:00.043" v="6005" actId="1076"/>
          <ac:grpSpMkLst>
            <pc:docMk/>
            <pc:sldMk cId="3021192888" sldId="524"/>
            <ac:grpSpMk id="50" creationId="{BF637CA1-2846-4640-9DD0-1431B1C03EED}"/>
          </ac:grpSpMkLst>
        </pc:grpChg>
        <pc:grpChg chg="add mod">
          <ac:chgData name="Obstfeld, Amrom E" userId="723fc76c-ee2b-4721-b304-153613f0d15a" providerId="ADAL" clId="{74454752-B718-4274-95DE-65A79B176642}" dt="2021-09-20T17:32:02.986" v="6007" actId="1076"/>
          <ac:grpSpMkLst>
            <pc:docMk/>
            <pc:sldMk cId="3021192888" sldId="524"/>
            <ac:grpSpMk id="54" creationId="{2D5B35DE-2661-44F1-A8A0-52E89906D9E4}"/>
          </ac:grpSpMkLst>
        </pc:grpChg>
        <pc:grpChg chg="add mod">
          <ac:chgData name="Obstfeld, Amrom E" userId="723fc76c-ee2b-4721-b304-153613f0d15a" providerId="ADAL" clId="{74454752-B718-4274-95DE-65A79B176642}" dt="2021-09-20T17:32:08.159" v="6009" actId="1076"/>
          <ac:grpSpMkLst>
            <pc:docMk/>
            <pc:sldMk cId="3021192888" sldId="524"/>
            <ac:grpSpMk id="58" creationId="{22ADBC5B-5B03-4AF7-BD92-F71724992F5A}"/>
          </ac:grpSpMkLst>
        </pc:grpChg>
        <pc:grpChg chg="add mod">
          <ac:chgData name="Obstfeld, Amrom E" userId="723fc76c-ee2b-4721-b304-153613f0d15a" providerId="ADAL" clId="{74454752-B718-4274-95DE-65A79B176642}" dt="2021-09-20T17:32:14.937" v="6011" actId="1076"/>
          <ac:grpSpMkLst>
            <pc:docMk/>
            <pc:sldMk cId="3021192888" sldId="524"/>
            <ac:grpSpMk id="62" creationId="{C943D5B3-1D8C-413D-A0C4-8AAF5030C00F}"/>
          </ac:grpSpMkLst>
        </pc:grpChg>
        <pc:grpChg chg="add mod">
          <ac:chgData name="Obstfeld, Amrom E" userId="723fc76c-ee2b-4721-b304-153613f0d15a" providerId="ADAL" clId="{74454752-B718-4274-95DE-65A79B176642}" dt="2021-09-20T17:32:18.399" v="6013" actId="1076"/>
          <ac:grpSpMkLst>
            <pc:docMk/>
            <pc:sldMk cId="3021192888" sldId="524"/>
            <ac:grpSpMk id="66" creationId="{49C3AF9D-558B-4E95-ADF2-823A6FB0A6B5}"/>
          </ac:grpSpMkLst>
        </pc:grpChg>
        <pc:picChg chg="mod">
          <ac:chgData name="Obstfeld, Amrom E" userId="723fc76c-ee2b-4721-b304-153613f0d15a" providerId="ADAL" clId="{74454752-B718-4274-95DE-65A79B176642}" dt="2021-09-20T17:30:23.729" v="5980" actId="164"/>
          <ac:picMkLst>
            <pc:docMk/>
            <pc:sldMk cId="3021192888" sldId="524"/>
            <ac:picMk id="18" creationId="{5519DA5E-B344-465E-B17B-834C112C75D9}"/>
          </ac:picMkLst>
        </pc:picChg>
      </pc:sldChg>
      <pc:sldChg chg="add ord">
        <pc:chgData name="Obstfeld, Amrom E" userId="723fc76c-ee2b-4721-b304-153613f0d15a" providerId="ADAL" clId="{74454752-B718-4274-95DE-65A79B176642}" dt="2021-09-20T18:08:07.140" v="6767"/>
        <pc:sldMkLst>
          <pc:docMk/>
          <pc:sldMk cId="1236918222" sldId="525"/>
        </pc:sldMkLst>
      </pc:sldChg>
      <pc:sldChg chg="add modAnim">
        <pc:chgData name="Obstfeld, Amrom E" userId="723fc76c-ee2b-4721-b304-153613f0d15a" providerId="ADAL" clId="{74454752-B718-4274-95DE-65A79B176642}" dt="2021-09-20T18:08:12.850" v="6770"/>
        <pc:sldMkLst>
          <pc:docMk/>
          <pc:sldMk cId="1681958214" sldId="526"/>
        </pc:sldMkLst>
      </pc:sldChg>
      <pc:sldChg chg="addSp delSp modSp new mod modClrScheme chgLayout">
        <pc:chgData name="Obstfeld, Amrom E" userId="723fc76c-ee2b-4721-b304-153613f0d15a" providerId="ADAL" clId="{74454752-B718-4274-95DE-65A79B176642}" dt="2021-09-20T18:53:41.588" v="7678" actId="20577"/>
        <pc:sldMkLst>
          <pc:docMk/>
          <pc:sldMk cId="926675845" sldId="527"/>
        </pc:sldMkLst>
        <pc:spChg chg="mod ord">
          <ac:chgData name="Obstfeld, Amrom E" userId="723fc76c-ee2b-4721-b304-153613f0d15a" providerId="ADAL" clId="{74454752-B718-4274-95DE-65A79B176642}" dt="2021-09-20T18:48:36.213" v="7543" actId="26606"/>
          <ac:spMkLst>
            <pc:docMk/>
            <pc:sldMk cId="926675845" sldId="527"/>
            <ac:spMk id="2" creationId="{A0C94E32-FC69-4D54-8811-62874BB8DB4F}"/>
          </ac:spMkLst>
        </pc:spChg>
        <pc:spChg chg="del mod ord">
          <ac:chgData name="Obstfeld, Amrom E" userId="723fc76c-ee2b-4721-b304-153613f0d15a" providerId="ADAL" clId="{74454752-B718-4274-95DE-65A79B176642}" dt="2021-09-20T18:13:54.384" v="6782" actId="700"/>
          <ac:spMkLst>
            <pc:docMk/>
            <pc:sldMk cId="926675845" sldId="527"/>
            <ac:spMk id="3" creationId="{1C5DA70D-EF44-4FC3-96A1-CEE99557CF7D}"/>
          </ac:spMkLst>
        </pc:spChg>
        <pc:spChg chg="del">
          <ac:chgData name="Obstfeld, Amrom E" userId="723fc76c-ee2b-4721-b304-153613f0d15a" providerId="ADAL" clId="{74454752-B718-4274-95DE-65A79B176642}" dt="2021-09-20T18:13:54.384" v="6782" actId="700"/>
          <ac:spMkLst>
            <pc:docMk/>
            <pc:sldMk cId="926675845" sldId="527"/>
            <ac:spMk id="4" creationId="{34A9321D-122E-4A05-8529-4D4943C0FF99}"/>
          </ac:spMkLst>
        </pc:spChg>
        <pc:spChg chg="add del mod ord">
          <ac:chgData name="Obstfeld, Amrom E" userId="723fc76c-ee2b-4721-b304-153613f0d15a" providerId="ADAL" clId="{74454752-B718-4274-95DE-65A79B176642}" dt="2021-09-20T18:46:55.369" v="7467" actId="26606"/>
          <ac:spMkLst>
            <pc:docMk/>
            <pc:sldMk cId="926675845" sldId="527"/>
            <ac:spMk id="5" creationId="{8714EC27-B888-4177-B854-46C2420AF05A}"/>
          </ac:spMkLst>
        </pc:spChg>
        <pc:graphicFrameChg chg="add mod modGraphic">
          <ac:chgData name="Obstfeld, Amrom E" userId="723fc76c-ee2b-4721-b304-153613f0d15a" providerId="ADAL" clId="{74454752-B718-4274-95DE-65A79B176642}" dt="2021-09-20T18:53:41.588" v="7678" actId="20577"/>
          <ac:graphicFrameMkLst>
            <pc:docMk/>
            <pc:sldMk cId="926675845" sldId="527"/>
            <ac:graphicFrameMk id="7" creationId="{A513B215-C42C-407C-9255-8FED8132C14E}"/>
          </ac:graphicFrameMkLst>
        </pc:graphicFrameChg>
      </pc:sldChg>
      <pc:sldChg chg="delSp add setBg delDesignElem">
        <pc:chgData name="Obstfeld, Amrom E" userId="723fc76c-ee2b-4721-b304-153613f0d15a" providerId="ADAL" clId="{74454752-B718-4274-95DE-65A79B176642}" dt="2021-09-20T18:25:56.971" v="7044"/>
        <pc:sldMkLst>
          <pc:docMk/>
          <pc:sldMk cId="2983116990" sldId="528"/>
        </pc:sldMkLst>
        <pc:cxnChg chg="del">
          <ac:chgData name="Obstfeld, Amrom E" userId="723fc76c-ee2b-4721-b304-153613f0d15a" providerId="ADAL" clId="{74454752-B718-4274-95DE-65A79B176642}" dt="2021-09-20T18:25:56.971" v="7044"/>
          <ac:cxnSpMkLst>
            <pc:docMk/>
            <pc:sldMk cId="2983116990" sldId="528"/>
            <ac:cxnSpMk id="135" creationId="{A7F400EE-A8A5-48AF-B4D6-291B52C6F0B0}"/>
          </ac:cxnSpMkLst>
        </pc:cxnChg>
      </pc:sldChg>
      <pc:sldMasterChg chg="modSldLayout">
        <pc:chgData name="Obstfeld, Amrom E" userId="723fc76c-ee2b-4721-b304-153613f0d15a" providerId="ADAL" clId="{74454752-B718-4274-95DE-65A79B176642}" dt="2021-09-20T18:51:38.054" v="7577" actId="403"/>
        <pc:sldMasterMkLst>
          <pc:docMk/>
          <pc:sldMasterMk cId="2570572656" sldId="2147483775"/>
        </pc:sldMasterMkLst>
        <pc:sldLayoutChg chg="modSp">
          <pc:chgData name="Obstfeld, Amrom E" userId="723fc76c-ee2b-4721-b304-153613f0d15a" providerId="ADAL" clId="{74454752-B718-4274-95DE-65A79B176642}" dt="2021-09-20T18:51:19.010" v="7575" actId="403"/>
          <pc:sldLayoutMkLst>
            <pc:docMk/>
            <pc:sldMasterMk cId="2570572656" sldId="2147483775"/>
            <pc:sldLayoutMk cId="2668166701" sldId="2147483776"/>
          </pc:sldLayoutMkLst>
          <pc:spChg chg="mod">
            <ac:chgData name="Obstfeld, Amrom E" userId="723fc76c-ee2b-4721-b304-153613f0d15a" providerId="ADAL" clId="{74454752-B718-4274-95DE-65A79B176642}" dt="2021-09-20T18:51:19.010" v="7575" actId="403"/>
            <ac:spMkLst>
              <pc:docMk/>
              <pc:sldMasterMk cId="2570572656" sldId="2147483775"/>
              <pc:sldLayoutMk cId="2668166701" sldId="2147483776"/>
              <ac:spMk id="6" creationId="{00000000-0000-0000-0000-000000000000}"/>
            </ac:spMkLst>
          </pc:spChg>
        </pc:sldLayoutChg>
        <pc:sldLayoutChg chg="modSp">
          <pc:chgData name="Obstfeld, Amrom E" userId="723fc76c-ee2b-4721-b304-153613f0d15a" providerId="ADAL" clId="{74454752-B718-4274-95DE-65A79B176642}" dt="2021-09-20T18:51:33.492" v="7576" actId="403"/>
          <pc:sldLayoutMkLst>
            <pc:docMk/>
            <pc:sldMasterMk cId="2570572656" sldId="2147483775"/>
            <pc:sldLayoutMk cId="393497880" sldId="2147483778"/>
          </pc:sldLayoutMkLst>
          <pc:spChg chg="mod">
            <ac:chgData name="Obstfeld, Amrom E" userId="723fc76c-ee2b-4721-b304-153613f0d15a" providerId="ADAL" clId="{74454752-B718-4274-95DE-65A79B176642}" dt="2021-09-20T18:51:33.492" v="7576" actId="403"/>
            <ac:spMkLst>
              <pc:docMk/>
              <pc:sldMasterMk cId="2570572656" sldId="2147483775"/>
              <pc:sldLayoutMk cId="393497880" sldId="2147483778"/>
              <ac:spMk id="10" creationId="{00000000-0000-0000-0000-000000000000}"/>
            </ac:spMkLst>
          </pc:spChg>
        </pc:sldLayoutChg>
        <pc:sldLayoutChg chg="modSp">
          <pc:chgData name="Obstfeld, Amrom E" userId="723fc76c-ee2b-4721-b304-153613f0d15a" providerId="ADAL" clId="{74454752-B718-4274-95DE-65A79B176642}" dt="2021-09-20T18:51:38.054" v="7577" actId="403"/>
          <pc:sldLayoutMkLst>
            <pc:docMk/>
            <pc:sldMasterMk cId="2570572656" sldId="2147483775"/>
            <pc:sldLayoutMk cId="1017446850" sldId="2147483919"/>
          </pc:sldLayoutMkLst>
          <pc:spChg chg="mod">
            <ac:chgData name="Obstfeld, Amrom E" userId="723fc76c-ee2b-4721-b304-153613f0d15a" providerId="ADAL" clId="{74454752-B718-4274-95DE-65A79B176642}" dt="2021-09-20T18:51:38.054" v="7577" actId="403"/>
            <ac:spMkLst>
              <pc:docMk/>
              <pc:sldMasterMk cId="2570572656" sldId="2147483775"/>
              <pc:sldLayoutMk cId="1017446850" sldId="2147483919"/>
              <ac:spMk id="2" creationId="{A5DCFF2C-633D-3B4D-A98F-241D1A3DF89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D3190E-67AE-4CEA-BAFB-F4543029D64C}" type="doc">
      <dgm:prSet loTypeId="urn:microsoft.com/office/officeart/2016/7/layout/LinearBlockProcessNumbered" loCatId="process" qsTypeId="urn:microsoft.com/office/officeart/2005/8/quickstyle/simple1" qsCatId="simple" csTypeId="urn:microsoft.com/office/officeart/2005/8/colors/accent3_2" csCatId="accent3" phldr="1"/>
      <dgm:spPr/>
      <dgm:t>
        <a:bodyPr/>
        <a:lstStyle/>
        <a:p>
          <a:endParaRPr lang="en-US"/>
        </a:p>
      </dgm:t>
    </dgm:pt>
    <dgm:pt modelId="{5D322156-945F-49C8-A912-FAA796450AE3}">
      <dgm:prSet/>
      <dgm:spPr/>
      <dgm:t>
        <a:bodyPr/>
        <a:lstStyle/>
        <a:p>
          <a:pPr algn="ctr">
            <a:lnSpc>
              <a:spcPct val="100000"/>
            </a:lnSpc>
          </a:pPr>
          <a:r>
            <a:rPr lang="en-US" dirty="0"/>
            <a:t>Design gaps are inevitable in lab applications</a:t>
          </a:r>
        </a:p>
      </dgm:t>
    </dgm:pt>
    <dgm:pt modelId="{FC26D921-E725-4F91-AA53-345CD4EDCAB7}" type="parTrans" cxnId="{7DF32546-6196-481E-91D9-A4B6404C7994}">
      <dgm:prSet/>
      <dgm:spPr/>
      <dgm:t>
        <a:bodyPr/>
        <a:lstStyle/>
        <a:p>
          <a:endParaRPr lang="en-US"/>
        </a:p>
      </dgm:t>
    </dgm:pt>
    <dgm:pt modelId="{BB57CD69-0007-47F6-8B24-F2A5CC4A8B8A}" type="sibTrans" cxnId="{7DF32546-6196-481E-91D9-A4B6404C7994}">
      <dgm:prSet phldrT="01"/>
      <dgm:spPr/>
      <dgm:t>
        <a:bodyPr/>
        <a:lstStyle/>
        <a:p>
          <a:r>
            <a:rPr lang="en-US"/>
            <a:t>01</a:t>
          </a:r>
        </a:p>
      </dgm:t>
    </dgm:pt>
    <dgm:pt modelId="{5331F373-1C8E-41C7-AE3F-84DED29FFF21}">
      <dgm:prSet/>
      <dgm:spPr/>
      <dgm:t>
        <a:bodyPr/>
        <a:lstStyle/>
        <a:p>
          <a:pPr algn="ctr">
            <a:lnSpc>
              <a:spcPct val="100000"/>
            </a:lnSpc>
          </a:pPr>
          <a:r>
            <a:rPr lang="en-US" dirty="0"/>
            <a:t>Lab can buy or build solutions which offer automation and reproducibility</a:t>
          </a:r>
        </a:p>
      </dgm:t>
    </dgm:pt>
    <dgm:pt modelId="{E298B6BB-6190-4C08-A3DC-30BF090AE7F4}" type="parTrans" cxnId="{14492D18-D22F-4B08-B78E-9CF656875CB2}">
      <dgm:prSet/>
      <dgm:spPr/>
      <dgm:t>
        <a:bodyPr/>
        <a:lstStyle/>
        <a:p>
          <a:endParaRPr lang="en-US"/>
        </a:p>
      </dgm:t>
    </dgm:pt>
    <dgm:pt modelId="{8041FC0E-35FB-4036-8140-E739D28055C3}" type="sibTrans" cxnId="{14492D18-D22F-4B08-B78E-9CF656875CB2}">
      <dgm:prSet phldrT="02"/>
      <dgm:spPr/>
      <dgm:t>
        <a:bodyPr/>
        <a:lstStyle/>
        <a:p>
          <a:r>
            <a:rPr lang="en-US"/>
            <a:t>02</a:t>
          </a:r>
        </a:p>
      </dgm:t>
    </dgm:pt>
    <dgm:pt modelId="{7619D1B8-967F-4F50-B507-8EDC240D1F38}">
      <dgm:prSet/>
      <dgm:spPr/>
      <dgm:t>
        <a:bodyPr/>
        <a:lstStyle/>
        <a:p>
          <a:pPr algn="ctr">
            <a:lnSpc>
              <a:spcPct val="100000"/>
            </a:lnSpc>
          </a:pPr>
          <a:r>
            <a:rPr lang="en-US" dirty="0"/>
            <a:t>Building is easier and safer than most labs realize</a:t>
          </a:r>
        </a:p>
      </dgm:t>
    </dgm:pt>
    <dgm:pt modelId="{51F7E38F-CB83-4310-8F89-D5B4B3C2D7BB}" type="parTrans" cxnId="{2C1ADACD-A355-46C9-B4DB-23292E8C3250}">
      <dgm:prSet/>
      <dgm:spPr/>
      <dgm:t>
        <a:bodyPr/>
        <a:lstStyle/>
        <a:p>
          <a:endParaRPr lang="en-US"/>
        </a:p>
      </dgm:t>
    </dgm:pt>
    <dgm:pt modelId="{FE12A57F-0DF8-49FC-884B-2D81C4482675}" type="sibTrans" cxnId="{2C1ADACD-A355-46C9-B4DB-23292E8C3250}">
      <dgm:prSet phldrT="03"/>
      <dgm:spPr/>
      <dgm:t>
        <a:bodyPr/>
        <a:lstStyle/>
        <a:p>
          <a:r>
            <a:rPr lang="en-US"/>
            <a:t>03</a:t>
          </a:r>
        </a:p>
      </dgm:t>
    </dgm:pt>
    <dgm:pt modelId="{7EA44458-B3CE-4F72-94DB-CD38A752FD16}" type="pres">
      <dgm:prSet presAssocID="{97D3190E-67AE-4CEA-BAFB-F4543029D64C}" presName="Name0" presStyleCnt="0">
        <dgm:presLayoutVars>
          <dgm:animLvl val="lvl"/>
          <dgm:resizeHandles val="exact"/>
        </dgm:presLayoutVars>
      </dgm:prSet>
      <dgm:spPr/>
    </dgm:pt>
    <dgm:pt modelId="{91A46B2D-089A-4004-837C-A97D7C537622}" type="pres">
      <dgm:prSet presAssocID="{5D322156-945F-49C8-A912-FAA796450AE3}" presName="compositeNode" presStyleCnt="0">
        <dgm:presLayoutVars>
          <dgm:bulletEnabled val="1"/>
        </dgm:presLayoutVars>
      </dgm:prSet>
      <dgm:spPr/>
    </dgm:pt>
    <dgm:pt modelId="{EBCAE7F3-68DE-4D34-B9BF-74EDAF768F34}" type="pres">
      <dgm:prSet presAssocID="{5D322156-945F-49C8-A912-FAA796450AE3}" presName="bgRect" presStyleLbl="alignNode1" presStyleIdx="0" presStyleCnt="3"/>
      <dgm:spPr/>
    </dgm:pt>
    <dgm:pt modelId="{803AB5D7-5171-415C-9F4C-2B59E85701CE}" type="pres">
      <dgm:prSet presAssocID="{BB57CD69-0007-47F6-8B24-F2A5CC4A8B8A}" presName="sibTransNodeRect" presStyleLbl="alignNode1" presStyleIdx="0" presStyleCnt="3">
        <dgm:presLayoutVars>
          <dgm:chMax val="0"/>
          <dgm:bulletEnabled val="1"/>
        </dgm:presLayoutVars>
      </dgm:prSet>
      <dgm:spPr/>
    </dgm:pt>
    <dgm:pt modelId="{B0548A5D-9861-401F-B308-501408A6A68E}" type="pres">
      <dgm:prSet presAssocID="{5D322156-945F-49C8-A912-FAA796450AE3}" presName="nodeRect" presStyleLbl="alignNode1" presStyleIdx="0" presStyleCnt="3">
        <dgm:presLayoutVars>
          <dgm:bulletEnabled val="1"/>
        </dgm:presLayoutVars>
      </dgm:prSet>
      <dgm:spPr/>
    </dgm:pt>
    <dgm:pt modelId="{A0CC7B59-1B5C-44F9-9FF0-23A030919B2E}" type="pres">
      <dgm:prSet presAssocID="{BB57CD69-0007-47F6-8B24-F2A5CC4A8B8A}" presName="sibTrans" presStyleCnt="0"/>
      <dgm:spPr/>
    </dgm:pt>
    <dgm:pt modelId="{061DABC8-656E-4EE2-ACAF-0754F5BDF9B2}" type="pres">
      <dgm:prSet presAssocID="{5331F373-1C8E-41C7-AE3F-84DED29FFF21}" presName="compositeNode" presStyleCnt="0">
        <dgm:presLayoutVars>
          <dgm:bulletEnabled val="1"/>
        </dgm:presLayoutVars>
      </dgm:prSet>
      <dgm:spPr/>
    </dgm:pt>
    <dgm:pt modelId="{8EA69691-76F0-4189-A5DA-FAA56AA370C0}" type="pres">
      <dgm:prSet presAssocID="{5331F373-1C8E-41C7-AE3F-84DED29FFF21}" presName="bgRect" presStyleLbl="alignNode1" presStyleIdx="1" presStyleCnt="3"/>
      <dgm:spPr/>
    </dgm:pt>
    <dgm:pt modelId="{79AF1DB8-A625-41B7-B9D4-FE05D94E0686}" type="pres">
      <dgm:prSet presAssocID="{8041FC0E-35FB-4036-8140-E739D28055C3}" presName="sibTransNodeRect" presStyleLbl="alignNode1" presStyleIdx="1" presStyleCnt="3">
        <dgm:presLayoutVars>
          <dgm:chMax val="0"/>
          <dgm:bulletEnabled val="1"/>
        </dgm:presLayoutVars>
      </dgm:prSet>
      <dgm:spPr/>
    </dgm:pt>
    <dgm:pt modelId="{8E5964C8-C095-458F-BA1B-76311E5FA15D}" type="pres">
      <dgm:prSet presAssocID="{5331F373-1C8E-41C7-AE3F-84DED29FFF21}" presName="nodeRect" presStyleLbl="alignNode1" presStyleIdx="1" presStyleCnt="3">
        <dgm:presLayoutVars>
          <dgm:bulletEnabled val="1"/>
        </dgm:presLayoutVars>
      </dgm:prSet>
      <dgm:spPr/>
    </dgm:pt>
    <dgm:pt modelId="{9311B17A-271E-4F53-BD3F-C020A20B719C}" type="pres">
      <dgm:prSet presAssocID="{8041FC0E-35FB-4036-8140-E739D28055C3}" presName="sibTrans" presStyleCnt="0"/>
      <dgm:spPr/>
    </dgm:pt>
    <dgm:pt modelId="{A1B715DA-B922-4F5C-8DA3-199584D99010}" type="pres">
      <dgm:prSet presAssocID="{7619D1B8-967F-4F50-B507-8EDC240D1F38}" presName="compositeNode" presStyleCnt="0">
        <dgm:presLayoutVars>
          <dgm:bulletEnabled val="1"/>
        </dgm:presLayoutVars>
      </dgm:prSet>
      <dgm:spPr/>
    </dgm:pt>
    <dgm:pt modelId="{96639996-C93D-49C0-9A1F-5292D199993A}" type="pres">
      <dgm:prSet presAssocID="{7619D1B8-967F-4F50-B507-8EDC240D1F38}" presName="bgRect" presStyleLbl="alignNode1" presStyleIdx="2" presStyleCnt="3"/>
      <dgm:spPr/>
    </dgm:pt>
    <dgm:pt modelId="{E4EB9C37-4FC6-43A4-9BB0-DFAE4041AEBF}" type="pres">
      <dgm:prSet presAssocID="{FE12A57F-0DF8-49FC-884B-2D81C4482675}" presName="sibTransNodeRect" presStyleLbl="alignNode1" presStyleIdx="2" presStyleCnt="3">
        <dgm:presLayoutVars>
          <dgm:chMax val="0"/>
          <dgm:bulletEnabled val="1"/>
        </dgm:presLayoutVars>
      </dgm:prSet>
      <dgm:spPr/>
    </dgm:pt>
    <dgm:pt modelId="{9C085E62-24E6-4F50-8129-D7169946A277}" type="pres">
      <dgm:prSet presAssocID="{7619D1B8-967F-4F50-B507-8EDC240D1F38}" presName="nodeRect" presStyleLbl="alignNode1" presStyleIdx="2" presStyleCnt="3">
        <dgm:presLayoutVars>
          <dgm:bulletEnabled val="1"/>
        </dgm:presLayoutVars>
      </dgm:prSet>
      <dgm:spPr/>
    </dgm:pt>
  </dgm:ptLst>
  <dgm:cxnLst>
    <dgm:cxn modelId="{39A5470A-6E57-476C-BEC8-3022470CF82A}" type="presOf" srcId="{5D322156-945F-49C8-A912-FAA796450AE3}" destId="{B0548A5D-9861-401F-B308-501408A6A68E}" srcOrd="1" destOrd="0" presId="urn:microsoft.com/office/officeart/2016/7/layout/LinearBlockProcessNumbered"/>
    <dgm:cxn modelId="{14492D18-D22F-4B08-B78E-9CF656875CB2}" srcId="{97D3190E-67AE-4CEA-BAFB-F4543029D64C}" destId="{5331F373-1C8E-41C7-AE3F-84DED29FFF21}" srcOrd="1" destOrd="0" parTransId="{E298B6BB-6190-4C08-A3DC-30BF090AE7F4}" sibTransId="{8041FC0E-35FB-4036-8140-E739D28055C3}"/>
    <dgm:cxn modelId="{66914719-A804-40D4-9AB4-E0B4613A318F}" type="presOf" srcId="{97D3190E-67AE-4CEA-BAFB-F4543029D64C}" destId="{7EA44458-B3CE-4F72-94DB-CD38A752FD16}" srcOrd="0" destOrd="0" presId="urn:microsoft.com/office/officeart/2016/7/layout/LinearBlockProcessNumbered"/>
    <dgm:cxn modelId="{99966133-3852-4EB7-87F8-1A5E39CDD833}" type="presOf" srcId="{7619D1B8-967F-4F50-B507-8EDC240D1F38}" destId="{9C085E62-24E6-4F50-8129-D7169946A277}" srcOrd="1" destOrd="0" presId="urn:microsoft.com/office/officeart/2016/7/layout/LinearBlockProcessNumbered"/>
    <dgm:cxn modelId="{522CBA63-438D-430F-95F0-0A06D277B266}" type="presOf" srcId="{8041FC0E-35FB-4036-8140-E739D28055C3}" destId="{79AF1DB8-A625-41B7-B9D4-FE05D94E0686}" srcOrd="0" destOrd="0" presId="urn:microsoft.com/office/officeart/2016/7/layout/LinearBlockProcessNumbered"/>
    <dgm:cxn modelId="{123E8265-70D4-47C1-9758-834E14CE27CC}" type="presOf" srcId="{7619D1B8-967F-4F50-B507-8EDC240D1F38}" destId="{96639996-C93D-49C0-9A1F-5292D199993A}" srcOrd="0" destOrd="0" presId="urn:microsoft.com/office/officeart/2016/7/layout/LinearBlockProcessNumbered"/>
    <dgm:cxn modelId="{7DF32546-6196-481E-91D9-A4B6404C7994}" srcId="{97D3190E-67AE-4CEA-BAFB-F4543029D64C}" destId="{5D322156-945F-49C8-A912-FAA796450AE3}" srcOrd="0" destOrd="0" parTransId="{FC26D921-E725-4F91-AA53-345CD4EDCAB7}" sibTransId="{BB57CD69-0007-47F6-8B24-F2A5CC4A8B8A}"/>
    <dgm:cxn modelId="{07E25851-5597-44ED-8181-BB891BD3168E}" type="presOf" srcId="{5331F373-1C8E-41C7-AE3F-84DED29FFF21}" destId="{8EA69691-76F0-4189-A5DA-FAA56AA370C0}" srcOrd="0" destOrd="0" presId="urn:microsoft.com/office/officeart/2016/7/layout/LinearBlockProcessNumbered"/>
    <dgm:cxn modelId="{E9792852-F1AC-4A5C-87DE-67ED0BEB53A7}" type="presOf" srcId="{BB57CD69-0007-47F6-8B24-F2A5CC4A8B8A}" destId="{803AB5D7-5171-415C-9F4C-2B59E85701CE}" srcOrd="0" destOrd="0" presId="urn:microsoft.com/office/officeart/2016/7/layout/LinearBlockProcessNumbered"/>
    <dgm:cxn modelId="{6BB1EF79-CB95-436F-BBF9-99D2896D8953}" type="presOf" srcId="{5D322156-945F-49C8-A912-FAA796450AE3}" destId="{EBCAE7F3-68DE-4D34-B9BF-74EDAF768F34}" srcOrd="0" destOrd="0" presId="urn:microsoft.com/office/officeart/2016/7/layout/LinearBlockProcessNumbered"/>
    <dgm:cxn modelId="{3DC0CBA8-CC0F-45BB-B88E-C964CB43B511}" type="presOf" srcId="{5331F373-1C8E-41C7-AE3F-84DED29FFF21}" destId="{8E5964C8-C095-458F-BA1B-76311E5FA15D}" srcOrd="1" destOrd="0" presId="urn:microsoft.com/office/officeart/2016/7/layout/LinearBlockProcessNumbered"/>
    <dgm:cxn modelId="{46768AB2-6E9C-4FB1-BBB4-A83598B67E75}" type="presOf" srcId="{FE12A57F-0DF8-49FC-884B-2D81C4482675}" destId="{E4EB9C37-4FC6-43A4-9BB0-DFAE4041AEBF}" srcOrd="0" destOrd="0" presId="urn:microsoft.com/office/officeart/2016/7/layout/LinearBlockProcessNumbered"/>
    <dgm:cxn modelId="{2C1ADACD-A355-46C9-B4DB-23292E8C3250}" srcId="{97D3190E-67AE-4CEA-BAFB-F4543029D64C}" destId="{7619D1B8-967F-4F50-B507-8EDC240D1F38}" srcOrd="2" destOrd="0" parTransId="{51F7E38F-CB83-4310-8F89-D5B4B3C2D7BB}" sibTransId="{FE12A57F-0DF8-49FC-884B-2D81C4482675}"/>
    <dgm:cxn modelId="{E8068B4D-BF2D-4285-A685-E0D446232AD1}" type="presParOf" srcId="{7EA44458-B3CE-4F72-94DB-CD38A752FD16}" destId="{91A46B2D-089A-4004-837C-A97D7C537622}" srcOrd="0" destOrd="0" presId="urn:microsoft.com/office/officeart/2016/7/layout/LinearBlockProcessNumbered"/>
    <dgm:cxn modelId="{D5D61904-94B5-458A-9E3D-3AD79B6FDA76}" type="presParOf" srcId="{91A46B2D-089A-4004-837C-A97D7C537622}" destId="{EBCAE7F3-68DE-4D34-B9BF-74EDAF768F34}" srcOrd="0" destOrd="0" presId="urn:microsoft.com/office/officeart/2016/7/layout/LinearBlockProcessNumbered"/>
    <dgm:cxn modelId="{DEEC85E8-A0EB-4A6E-BDC2-E0E819C2E2F0}" type="presParOf" srcId="{91A46B2D-089A-4004-837C-A97D7C537622}" destId="{803AB5D7-5171-415C-9F4C-2B59E85701CE}" srcOrd="1" destOrd="0" presId="urn:microsoft.com/office/officeart/2016/7/layout/LinearBlockProcessNumbered"/>
    <dgm:cxn modelId="{B9918D69-63FB-43C8-9A93-289DEADF60C2}" type="presParOf" srcId="{91A46B2D-089A-4004-837C-A97D7C537622}" destId="{B0548A5D-9861-401F-B308-501408A6A68E}" srcOrd="2" destOrd="0" presId="urn:microsoft.com/office/officeart/2016/7/layout/LinearBlockProcessNumbered"/>
    <dgm:cxn modelId="{9E148478-626A-44FE-A2E0-C8D3238524AC}" type="presParOf" srcId="{7EA44458-B3CE-4F72-94DB-CD38A752FD16}" destId="{A0CC7B59-1B5C-44F9-9FF0-23A030919B2E}" srcOrd="1" destOrd="0" presId="urn:microsoft.com/office/officeart/2016/7/layout/LinearBlockProcessNumbered"/>
    <dgm:cxn modelId="{46D2F11D-2A1D-4ADD-8B7A-95CF2CBF761A}" type="presParOf" srcId="{7EA44458-B3CE-4F72-94DB-CD38A752FD16}" destId="{061DABC8-656E-4EE2-ACAF-0754F5BDF9B2}" srcOrd="2" destOrd="0" presId="urn:microsoft.com/office/officeart/2016/7/layout/LinearBlockProcessNumbered"/>
    <dgm:cxn modelId="{796F022E-999F-4818-8CCA-E5873F34A78D}" type="presParOf" srcId="{061DABC8-656E-4EE2-ACAF-0754F5BDF9B2}" destId="{8EA69691-76F0-4189-A5DA-FAA56AA370C0}" srcOrd="0" destOrd="0" presId="urn:microsoft.com/office/officeart/2016/7/layout/LinearBlockProcessNumbered"/>
    <dgm:cxn modelId="{1F91178F-03B1-4EC0-8D75-6A607613CF76}" type="presParOf" srcId="{061DABC8-656E-4EE2-ACAF-0754F5BDF9B2}" destId="{79AF1DB8-A625-41B7-B9D4-FE05D94E0686}" srcOrd="1" destOrd="0" presId="urn:microsoft.com/office/officeart/2016/7/layout/LinearBlockProcessNumbered"/>
    <dgm:cxn modelId="{1E08215D-2D00-4460-AC9A-9E406D34CAD1}" type="presParOf" srcId="{061DABC8-656E-4EE2-ACAF-0754F5BDF9B2}" destId="{8E5964C8-C095-458F-BA1B-76311E5FA15D}" srcOrd="2" destOrd="0" presId="urn:microsoft.com/office/officeart/2016/7/layout/LinearBlockProcessNumbered"/>
    <dgm:cxn modelId="{014B7A7B-F4C7-403C-B4E5-F9FFC0C35C8E}" type="presParOf" srcId="{7EA44458-B3CE-4F72-94DB-CD38A752FD16}" destId="{9311B17A-271E-4F53-BD3F-C020A20B719C}" srcOrd="3" destOrd="0" presId="urn:microsoft.com/office/officeart/2016/7/layout/LinearBlockProcessNumbered"/>
    <dgm:cxn modelId="{20512F89-48E8-4786-A40B-BC398E7DED27}" type="presParOf" srcId="{7EA44458-B3CE-4F72-94DB-CD38A752FD16}" destId="{A1B715DA-B922-4F5C-8DA3-199584D99010}" srcOrd="4" destOrd="0" presId="urn:microsoft.com/office/officeart/2016/7/layout/LinearBlockProcessNumbered"/>
    <dgm:cxn modelId="{A2901960-08B7-4DC0-9F6D-1E9BB264D9C4}" type="presParOf" srcId="{A1B715DA-B922-4F5C-8DA3-199584D99010}" destId="{96639996-C93D-49C0-9A1F-5292D199993A}" srcOrd="0" destOrd="0" presId="urn:microsoft.com/office/officeart/2016/7/layout/LinearBlockProcessNumbered"/>
    <dgm:cxn modelId="{5957F9E2-8649-40E1-859B-49FF4FAA3BB8}" type="presParOf" srcId="{A1B715DA-B922-4F5C-8DA3-199584D99010}" destId="{E4EB9C37-4FC6-43A4-9BB0-DFAE4041AEBF}" srcOrd="1" destOrd="0" presId="urn:microsoft.com/office/officeart/2016/7/layout/LinearBlockProcessNumbered"/>
    <dgm:cxn modelId="{EA6C3CF2-4CA3-4203-8787-932CDB40C2FE}" type="presParOf" srcId="{A1B715DA-B922-4F5C-8DA3-199584D99010}" destId="{9C085E62-24E6-4F50-8129-D7169946A277}"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AE7F3-68DE-4D34-B9BF-74EDAF768F34}">
      <dsp:nvSpPr>
        <dsp:cNvPr id="0" name=""/>
        <dsp:cNvSpPr/>
      </dsp:nvSpPr>
      <dsp:spPr>
        <a:xfrm>
          <a:off x="835" y="18081"/>
          <a:ext cx="3382867" cy="405944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152" tIns="0" rIns="334152" bIns="330200" numCol="1" spcCol="1270" anchor="t" anchorCtr="0">
          <a:noAutofit/>
        </a:bodyPr>
        <a:lstStyle/>
        <a:p>
          <a:pPr marL="0" lvl="0" indent="0" algn="ctr" defTabSz="1155700">
            <a:lnSpc>
              <a:spcPct val="100000"/>
            </a:lnSpc>
            <a:spcBef>
              <a:spcPct val="0"/>
            </a:spcBef>
            <a:spcAft>
              <a:spcPct val="35000"/>
            </a:spcAft>
            <a:buNone/>
          </a:pPr>
          <a:r>
            <a:rPr lang="en-US" sz="2600" kern="1200" dirty="0"/>
            <a:t>Design gaps are inevitable in lab applications</a:t>
          </a:r>
        </a:p>
      </dsp:txBody>
      <dsp:txXfrm>
        <a:off x="835" y="1641857"/>
        <a:ext cx="3382867" cy="2435664"/>
      </dsp:txXfrm>
    </dsp:sp>
    <dsp:sp modelId="{803AB5D7-5171-415C-9F4C-2B59E85701CE}">
      <dsp:nvSpPr>
        <dsp:cNvPr id="0" name=""/>
        <dsp:cNvSpPr/>
      </dsp:nvSpPr>
      <dsp:spPr>
        <a:xfrm>
          <a:off x="835" y="18081"/>
          <a:ext cx="3382867" cy="162377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34152" tIns="165100" rIns="334152"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35" y="18081"/>
        <a:ext cx="3382867" cy="1623776"/>
      </dsp:txXfrm>
    </dsp:sp>
    <dsp:sp modelId="{8EA69691-76F0-4189-A5DA-FAA56AA370C0}">
      <dsp:nvSpPr>
        <dsp:cNvPr id="0" name=""/>
        <dsp:cNvSpPr/>
      </dsp:nvSpPr>
      <dsp:spPr>
        <a:xfrm>
          <a:off x="3654331" y="18081"/>
          <a:ext cx="3382867" cy="405944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152" tIns="0" rIns="334152" bIns="330200" numCol="1" spcCol="1270" anchor="t" anchorCtr="0">
          <a:noAutofit/>
        </a:bodyPr>
        <a:lstStyle/>
        <a:p>
          <a:pPr marL="0" lvl="0" indent="0" algn="ctr" defTabSz="1155700">
            <a:lnSpc>
              <a:spcPct val="100000"/>
            </a:lnSpc>
            <a:spcBef>
              <a:spcPct val="0"/>
            </a:spcBef>
            <a:spcAft>
              <a:spcPct val="35000"/>
            </a:spcAft>
            <a:buNone/>
          </a:pPr>
          <a:r>
            <a:rPr lang="en-US" sz="2600" kern="1200" dirty="0"/>
            <a:t>Lab can buy or build solutions which offer automation and reproducibility</a:t>
          </a:r>
        </a:p>
      </dsp:txBody>
      <dsp:txXfrm>
        <a:off x="3654331" y="1641857"/>
        <a:ext cx="3382867" cy="2435664"/>
      </dsp:txXfrm>
    </dsp:sp>
    <dsp:sp modelId="{79AF1DB8-A625-41B7-B9D4-FE05D94E0686}">
      <dsp:nvSpPr>
        <dsp:cNvPr id="0" name=""/>
        <dsp:cNvSpPr/>
      </dsp:nvSpPr>
      <dsp:spPr>
        <a:xfrm>
          <a:off x="3654331" y="18081"/>
          <a:ext cx="3382867" cy="162377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34152" tIns="165100" rIns="334152"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654331" y="18081"/>
        <a:ext cx="3382867" cy="1623776"/>
      </dsp:txXfrm>
    </dsp:sp>
    <dsp:sp modelId="{96639996-C93D-49C0-9A1F-5292D199993A}">
      <dsp:nvSpPr>
        <dsp:cNvPr id="0" name=""/>
        <dsp:cNvSpPr/>
      </dsp:nvSpPr>
      <dsp:spPr>
        <a:xfrm>
          <a:off x="7307828" y="18081"/>
          <a:ext cx="3382867" cy="405944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152" tIns="0" rIns="334152" bIns="330200" numCol="1" spcCol="1270" anchor="t" anchorCtr="0">
          <a:noAutofit/>
        </a:bodyPr>
        <a:lstStyle/>
        <a:p>
          <a:pPr marL="0" lvl="0" indent="0" algn="ctr" defTabSz="1155700">
            <a:lnSpc>
              <a:spcPct val="100000"/>
            </a:lnSpc>
            <a:spcBef>
              <a:spcPct val="0"/>
            </a:spcBef>
            <a:spcAft>
              <a:spcPct val="35000"/>
            </a:spcAft>
            <a:buNone/>
          </a:pPr>
          <a:r>
            <a:rPr lang="en-US" sz="2600" kern="1200" dirty="0"/>
            <a:t>Building is easier and safer than most labs realize</a:t>
          </a:r>
        </a:p>
      </dsp:txBody>
      <dsp:txXfrm>
        <a:off x="7307828" y="1641857"/>
        <a:ext cx="3382867" cy="2435664"/>
      </dsp:txXfrm>
    </dsp:sp>
    <dsp:sp modelId="{E4EB9C37-4FC6-43A4-9BB0-DFAE4041AEBF}">
      <dsp:nvSpPr>
        <dsp:cNvPr id="0" name=""/>
        <dsp:cNvSpPr/>
      </dsp:nvSpPr>
      <dsp:spPr>
        <a:xfrm>
          <a:off x="7307828" y="18081"/>
          <a:ext cx="3382867" cy="162377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34152" tIns="165100" rIns="334152"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307828" y="18081"/>
        <a:ext cx="3382867" cy="1623776"/>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FCACEF3-BF4F-6649-9B4A-D86585E04B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C9DFBA69-3AFD-D84F-A6D6-16D24E9D80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4869E74F-C5D7-084A-9CB2-A07C129F8E1A}" type="datetimeFigureOut">
              <a:rPr lang="en-US"/>
              <a:pPr>
                <a:defRPr/>
              </a:pPr>
              <a:t>9/18/2021</a:t>
            </a:fld>
            <a:endParaRPr lang="en-US"/>
          </a:p>
        </p:txBody>
      </p:sp>
      <p:sp>
        <p:nvSpPr>
          <p:cNvPr id="4" name="Footer Placeholder 3">
            <a:extLst>
              <a:ext uri="{FF2B5EF4-FFF2-40B4-BE49-F238E27FC236}">
                <a16:creationId xmlns:a16="http://schemas.microsoft.com/office/drawing/2014/main" id="{6507B5D9-BD3D-D448-90E5-C00FD846D1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A4F8EE52-13C7-024C-83F9-01FE3300B2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633BE938-6920-C048-8515-03C5482D1A17}"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EABE2F-B16F-CB43-B81C-66613E3ED3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38DEA8A-17A5-A142-A307-F3C08B3509D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C2947B6A-777B-A14E-84CA-0624E58D36A1}" type="datetimeFigureOut">
              <a:rPr lang="en-US"/>
              <a:pPr>
                <a:defRPr/>
              </a:pPr>
              <a:t>9/18/2021</a:t>
            </a:fld>
            <a:endParaRPr lang="en-US"/>
          </a:p>
        </p:txBody>
      </p:sp>
      <p:sp>
        <p:nvSpPr>
          <p:cNvPr id="4" name="Slide Image Placeholder 3">
            <a:extLst>
              <a:ext uri="{FF2B5EF4-FFF2-40B4-BE49-F238E27FC236}">
                <a16:creationId xmlns:a16="http://schemas.microsoft.com/office/drawing/2014/main" id="{F5C92CD0-EC26-E849-9C9A-09B1DB156B2E}"/>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0B3E5309-905B-A540-865F-04F7B4D2024B}"/>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7AFB7974-F0C3-E349-97A3-3915E505298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31B56B73-0D28-6947-9D9F-8558CCDC63A6}"/>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28E18A-745A-ED4A-B755-3D0D9ADD49E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Dr. Kadauke is board certified in Clinical Pathology and Transfusion Medicine and serves as the Assistant Director of the Cell and Gene Therapy Lab of the Children’s Hospital of Philadelphia.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also leads the Cell and Gene Therapy Data Operations group, which aims to improve the care of children who receive Bone Marrow Transplants and other Cell and Gene Therapies.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Dr. Kadauke developed a curriculum in Reproducible Clinical Data Analysis tailored for physicians and other healthcare professionals.</a:t>
            </a:r>
          </a:p>
          <a:p>
            <a:endParaRPr lang="en-US" dirty="0"/>
          </a:p>
        </p:txBody>
      </p:sp>
      <p:sp>
        <p:nvSpPr>
          <p:cNvPr id="4" name="Slide Number Placeholder 3"/>
          <p:cNvSpPr>
            <a:spLocks noGrp="1"/>
          </p:cNvSpPr>
          <p:nvPr>
            <p:ph type="sldNum" sz="quarter" idx="5"/>
          </p:nvPr>
        </p:nvSpPr>
        <p:spPr/>
        <p:txBody>
          <a:bodyPr/>
          <a:lstStyle/>
          <a:p>
            <a:fld id="{C7A6CFFB-0697-374B-AFA9-1C05D7EF553E}" type="slidenum">
              <a:rPr lang="en-US" smtClean="0"/>
              <a:t>4</a:t>
            </a:fld>
            <a:endParaRPr lang="en-US"/>
          </a:p>
        </p:txBody>
      </p:sp>
    </p:spTree>
    <p:extLst>
      <p:ext uri="{BB962C8B-B14F-4D97-AF65-F5344CB8AC3E}">
        <p14:creationId xmlns:p14="http://schemas.microsoft.com/office/powerpoint/2010/main" val="1315807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Lack of customizability</a:t>
            </a:r>
          </a:p>
          <a:p>
            <a:r>
              <a:rPr lang="en-US" dirty="0">
                <a:solidFill>
                  <a:schemeClr val="bg1"/>
                </a:solidFill>
              </a:rPr>
              <a:t>Contracting and implementation process can be lengthy</a:t>
            </a:r>
          </a:p>
          <a:p>
            <a:r>
              <a:rPr lang="en-US" dirty="0">
                <a:solidFill>
                  <a:schemeClr val="bg1"/>
                </a:solidFill>
              </a:rPr>
              <a:t>Upgrades and bug fixes may not be prioritized</a:t>
            </a:r>
          </a:p>
          <a:p>
            <a:pPr marL="0" indent="0">
              <a:buNone/>
            </a:pPr>
            <a:endParaRPr lang="en-US" dirty="0">
              <a:solidFill>
                <a:schemeClr val="bg1"/>
              </a:solidFill>
            </a:endParaRPr>
          </a:p>
          <a:p>
            <a:endParaRPr lang="en-US" dirty="0">
              <a:solidFill>
                <a:schemeClr val="bg1"/>
              </a:solidFill>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Strengths Weaknesses</a:t>
            </a:r>
          </a:p>
          <a:p>
            <a:r>
              <a:rPr lang="en-US" sz="1200" b="0" i="0" u="none" strike="noStrike" kern="1200" baseline="0" dirty="0">
                <a:solidFill>
                  <a:schemeClr val="tx1"/>
                </a:solidFill>
                <a:latin typeface="+mn-lt"/>
                <a:ea typeface="+mn-ea"/>
                <a:cs typeface="+mn-cs"/>
              </a:rPr>
              <a:t>Buy O the shelf solution without the need</a:t>
            </a:r>
          </a:p>
          <a:p>
            <a:r>
              <a:rPr lang="en-US" sz="1200" b="0" i="0" u="none" strike="noStrike" kern="1200" baseline="0" dirty="0">
                <a:solidFill>
                  <a:schemeClr val="tx1"/>
                </a:solidFill>
                <a:latin typeface="+mn-lt"/>
                <a:ea typeface="+mn-ea"/>
                <a:cs typeface="+mn-cs"/>
              </a:rPr>
              <a:t>for continued support by laboratory </a:t>
            </a:r>
            <a:r>
              <a:rPr lang="en-US" sz="1200" b="0" i="0" u="none" strike="noStrike" kern="1200" baseline="0" dirty="0" err="1">
                <a:solidFill>
                  <a:schemeClr val="tx1"/>
                </a:solidFill>
                <a:latin typeface="+mn-lt"/>
                <a:ea typeface="+mn-ea"/>
                <a:cs typeface="+mn-cs"/>
              </a:rPr>
              <a:t>sta</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New system is just as likely to have gaps</a:t>
            </a:r>
          </a:p>
          <a:p>
            <a:r>
              <a:rPr lang="en-US" sz="1200" b="0" i="0" u="none" strike="noStrike" kern="1200" baseline="0" dirty="0">
                <a:solidFill>
                  <a:schemeClr val="tx1"/>
                </a:solidFill>
                <a:latin typeface="+mn-lt"/>
                <a:ea typeface="+mn-ea"/>
                <a:cs typeface="+mn-cs"/>
              </a:rPr>
              <a:t>• Laboratory is unlikely to receive support on par with that</a:t>
            </a:r>
          </a:p>
          <a:p>
            <a:r>
              <a:rPr lang="en-US" sz="1200" b="0" i="0" u="none" strike="noStrike" kern="1200" baseline="0" dirty="0">
                <a:solidFill>
                  <a:schemeClr val="tx1"/>
                </a:solidFill>
                <a:latin typeface="+mn-lt"/>
                <a:ea typeface="+mn-ea"/>
                <a:cs typeface="+mn-cs"/>
              </a:rPr>
              <a:t>from within the department</a:t>
            </a:r>
          </a:p>
          <a:p>
            <a:r>
              <a:rPr lang="en-US" sz="1200" b="0" i="0" u="none" strike="noStrike" kern="1200" baseline="0" dirty="0">
                <a:solidFill>
                  <a:schemeClr val="tx1"/>
                </a:solidFill>
                <a:latin typeface="+mn-lt"/>
                <a:ea typeface="+mn-ea"/>
                <a:cs typeface="+mn-cs"/>
              </a:rPr>
              <a:t>Build Fit for purpose custom solution with</a:t>
            </a:r>
          </a:p>
          <a:p>
            <a:r>
              <a:rPr lang="en-US" sz="1200" b="0" i="0" u="none" strike="noStrike" kern="1200" baseline="0" dirty="0">
                <a:solidFill>
                  <a:schemeClr val="tx1"/>
                </a:solidFill>
                <a:latin typeface="+mn-lt"/>
                <a:ea typeface="+mn-ea"/>
                <a:cs typeface="+mn-cs"/>
              </a:rPr>
              <a:t>potential to grow to evolve with the</a:t>
            </a:r>
          </a:p>
          <a:p>
            <a:r>
              <a:rPr lang="en-US" sz="1200" b="0" i="0" u="none" strike="noStrike" kern="1200" baseline="0" dirty="0">
                <a:solidFill>
                  <a:schemeClr val="tx1"/>
                </a:solidFill>
                <a:latin typeface="+mn-lt"/>
                <a:ea typeface="+mn-ea"/>
                <a:cs typeface="+mn-cs"/>
              </a:rPr>
              <a:t>laboratory</a:t>
            </a:r>
          </a:p>
          <a:p>
            <a:r>
              <a:rPr lang="en-US" sz="1200" b="0" i="0" u="none" strike="noStrike" kern="1200" baseline="0" dirty="0">
                <a:solidFill>
                  <a:schemeClr val="tx1"/>
                </a:solidFill>
                <a:latin typeface="+mn-lt"/>
                <a:ea typeface="+mn-ea"/>
                <a:cs typeface="+mn-cs"/>
              </a:rPr>
              <a:t>• Coding not a common skillset in laboratory personnel</a:t>
            </a:r>
          </a:p>
          <a:p>
            <a:r>
              <a:rPr lang="en-US" sz="1200" b="0" i="0" u="none" strike="noStrike" kern="1200" baseline="0" dirty="0">
                <a:solidFill>
                  <a:schemeClr val="tx1"/>
                </a:solidFill>
                <a:latin typeface="+mn-lt"/>
                <a:ea typeface="+mn-ea"/>
                <a:cs typeface="+mn-cs"/>
              </a:rPr>
              <a:t>• Laboratory “owns” the continued maintenance of the</a:t>
            </a:r>
          </a:p>
          <a:p>
            <a:r>
              <a:rPr lang="en-US" sz="1200" b="0" i="0" u="none" strike="noStrike" kern="1200" baseline="0" dirty="0" err="1">
                <a:solidFill>
                  <a:schemeClr val="tx1"/>
                </a:solidFill>
                <a:latin typeface="+mn-lt"/>
                <a:ea typeface="+mn-ea"/>
                <a:cs typeface="+mn-cs"/>
              </a:rPr>
              <a:t>soware</a:t>
            </a:r>
            <a:r>
              <a:rPr lang="en-US" sz="1200" b="0" i="0" u="none" strike="noStrike" kern="1200" baseline="0" dirty="0">
                <a:solidFill>
                  <a:schemeClr val="tx1"/>
                </a:solidFill>
                <a:latin typeface="+mn-lt"/>
                <a:ea typeface="+mn-ea"/>
                <a:cs typeface="+mn-cs"/>
              </a:rPr>
              <a:t> to ensure</a:t>
            </a:r>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16</a:t>
            </a:fld>
            <a:endParaRPr lang="en-US"/>
          </a:p>
        </p:txBody>
      </p:sp>
    </p:spTree>
    <p:extLst>
      <p:ext uri="{BB962C8B-B14F-4D97-AF65-F5344CB8AC3E}">
        <p14:creationId xmlns:p14="http://schemas.microsoft.com/office/powerpoint/2010/main" val="1915894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Lack of customizability</a:t>
            </a:r>
          </a:p>
          <a:p>
            <a:r>
              <a:rPr lang="en-US" dirty="0">
                <a:solidFill>
                  <a:schemeClr val="bg1"/>
                </a:solidFill>
              </a:rPr>
              <a:t>Contracting and implementation process can be lengthy</a:t>
            </a:r>
          </a:p>
          <a:p>
            <a:r>
              <a:rPr lang="en-US" dirty="0">
                <a:solidFill>
                  <a:schemeClr val="bg1"/>
                </a:solidFill>
              </a:rPr>
              <a:t>Upgrades and bug fixes may not be prioritized</a:t>
            </a:r>
          </a:p>
          <a:p>
            <a:pPr marL="0" indent="0">
              <a:buNone/>
            </a:pPr>
            <a:endParaRPr lang="en-US" dirty="0">
              <a:solidFill>
                <a:schemeClr val="bg1"/>
              </a:solidFill>
            </a:endParaRPr>
          </a:p>
          <a:p>
            <a:endParaRPr lang="en-US" dirty="0">
              <a:solidFill>
                <a:schemeClr val="bg1"/>
              </a:solidFill>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Strengths Weaknesses</a:t>
            </a:r>
          </a:p>
          <a:p>
            <a:r>
              <a:rPr lang="en-US" sz="1200" b="0" i="0" u="none" strike="noStrike" kern="1200" baseline="0" dirty="0">
                <a:solidFill>
                  <a:schemeClr val="tx1"/>
                </a:solidFill>
                <a:latin typeface="+mn-lt"/>
                <a:ea typeface="+mn-ea"/>
                <a:cs typeface="+mn-cs"/>
              </a:rPr>
              <a:t>Buy O the shelf solution without the need</a:t>
            </a:r>
          </a:p>
          <a:p>
            <a:r>
              <a:rPr lang="en-US" sz="1200" b="0" i="0" u="none" strike="noStrike" kern="1200" baseline="0" dirty="0">
                <a:solidFill>
                  <a:schemeClr val="tx1"/>
                </a:solidFill>
                <a:latin typeface="+mn-lt"/>
                <a:ea typeface="+mn-ea"/>
                <a:cs typeface="+mn-cs"/>
              </a:rPr>
              <a:t>for continued support by laboratory </a:t>
            </a:r>
            <a:r>
              <a:rPr lang="en-US" sz="1200" b="0" i="0" u="none" strike="noStrike" kern="1200" baseline="0" dirty="0" err="1">
                <a:solidFill>
                  <a:schemeClr val="tx1"/>
                </a:solidFill>
                <a:latin typeface="+mn-lt"/>
                <a:ea typeface="+mn-ea"/>
                <a:cs typeface="+mn-cs"/>
              </a:rPr>
              <a:t>sta</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New system is just as likely to have gaps</a:t>
            </a:r>
          </a:p>
          <a:p>
            <a:r>
              <a:rPr lang="en-US" sz="1200" b="0" i="0" u="none" strike="noStrike" kern="1200" baseline="0" dirty="0">
                <a:solidFill>
                  <a:schemeClr val="tx1"/>
                </a:solidFill>
                <a:latin typeface="+mn-lt"/>
                <a:ea typeface="+mn-ea"/>
                <a:cs typeface="+mn-cs"/>
              </a:rPr>
              <a:t>• Laboratory is unlikely to receive support on par with that</a:t>
            </a:r>
          </a:p>
          <a:p>
            <a:r>
              <a:rPr lang="en-US" sz="1200" b="0" i="0" u="none" strike="noStrike" kern="1200" baseline="0" dirty="0">
                <a:solidFill>
                  <a:schemeClr val="tx1"/>
                </a:solidFill>
                <a:latin typeface="+mn-lt"/>
                <a:ea typeface="+mn-ea"/>
                <a:cs typeface="+mn-cs"/>
              </a:rPr>
              <a:t>from within the department</a:t>
            </a:r>
          </a:p>
          <a:p>
            <a:r>
              <a:rPr lang="en-US" sz="1200" b="0" i="0" u="none" strike="noStrike" kern="1200" baseline="0" dirty="0">
                <a:solidFill>
                  <a:schemeClr val="tx1"/>
                </a:solidFill>
                <a:latin typeface="+mn-lt"/>
                <a:ea typeface="+mn-ea"/>
                <a:cs typeface="+mn-cs"/>
              </a:rPr>
              <a:t>Build Fit for purpose custom solution with</a:t>
            </a:r>
          </a:p>
          <a:p>
            <a:r>
              <a:rPr lang="en-US" sz="1200" b="0" i="0" u="none" strike="noStrike" kern="1200" baseline="0" dirty="0">
                <a:solidFill>
                  <a:schemeClr val="tx1"/>
                </a:solidFill>
                <a:latin typeface="+mn-lt"/>
                <a:ea typeface="+mn-ea"/>
                <a:cs typeface="+mn-cs"/>
              </a:rPr>
              <a:t>potential to grow to evolve with the</a:t>
            </a:r>
          </a:p>
          <a:p>
            <a:r>
              <a:rPr lang="en-US" sz="1200" b="0" i="0" u="none" strike="noStrike" kern="1200" baseline="0" dirty="0">
                <a:solidFill>
                  <a:schemeClr val="tx1"/>
                </a:solidFill>
                <a:latin typeface="+mn-lt"/>
                <a:ea typeface="+mn-ea"/>
                <a:cs typeface="+mn-cs"/>
              </a:rPr>
              <a:t>laboratory</a:t>
            </a:r>
          </a:p>
          <a:p>
            <a:r>
              <a:rPr lang="en-US" sz="1200" b="0" i="0" u="none" strike="noStrike" kern="1200" baseline="0" dirty="0">
                <a:solidFill>
                  <a:schemeClr val="tx1"/>
                </a:solidFill>
                <a:latin typeface="+mn-lt"/>
                <a:ea typeface="+mn-ea"/>
                <a:cs typeface="+mn-cs"/>
              </a:rPr>
              <a:t>• Coding not a common skillset in laboratory personnel</a:t>
            </a:r>
          </a:p>
          <a:p>
            <a:r>
              <a:rPr lang="en-US" sz="1200" b="0" i="0" u="none" strike="noStrike" kern="1200" baseline="0" dirty="0">
                <a:solidFill>
                  <a:schemeClr val="tx1"/>
                </a:solidFill>
                <a:latin typeface="+mn-lt"/>
                <a:ea typeface="+mn-ea"/>
                <a:cs typeface="+mn-cs"/>
              </a:rPr>
              <a:t>• Laboratory “owns” the continued maintenance of the</a:t>
            </a:r>
          </a:p>
          <a:p>
            <a:r>
              <a:rPr lang="en-US" sz="1200" b="0" i="0" u="none" strike="noStrike" kern="1200" baseline="0" dirty="0" err="1">
                <a:solidFill>
                  <a:schemeClr val="tx1"/>
                </a:solidFill>
                <a:latin typeface="+mn-lt"/>
                <a:ea typeface="+mn-ea"/>
                <a:cs typeface="+mn-cs"/>
              </a:rPr>
              <a:t>soware</a:t>
            </a:r>
            <a:r>
              <a:rPr lang="en-US" sz="1200" b="0" i="0" u="none" strike="noStrike" kern="1200" baseline="0" dirty="0">
                <a:solidFill>
                  <a:schemeClr val="tx1"/>
                </a:solidFill>
                <a:latin typeface="+mn-lt"/>
                <a:ea typeface="+mn-ea"/>
                <a:cs typeface="+mn-cs"/>
              </a:rPr>
              <a:t> to ensure</a:t>
            </a:r>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17</a:t>
            </a:fld>
            <a:endParaRPr lang="en-US"/>
          </a:p>
        </p:txBody>
      </p:sp>
    </p:spTree>
    <p:extLst>
      <p:ext uri="{BB962C8B-B14F-4D97-AF65-F5344CB8AC3E}">
        <p14:creationId xmlns:p14="http://schemas.microsoft.com/office/powerpoint/2010/main" val="373848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Lack of customizability</a:t>
            </a:r>
          </a:p>
          <a:p>
            <a:r>
              <a:rPr lang="en-US" dirty="0">
                <a:solidFill>
                  <a:schemeClr val="bg1"/>
                </a:solidFill>
              </a:rPr>
              <a:t>Contracting and implementation process can be lengthy</a:t>
            </a:r>
          </a:p>
          <a:p>
            <a:r>
              <a:rPr lang="en-US" dirty="0">
                <a:solidFill>
                  <a:schemeClr val="bg1"/>
                </a:solidFill>
              </a:rPr>
              <a:t>Upgrades and bug fixes may not be prioritized</a:t>
            </a:r>
          </a:p>
          <a:p>
            <a:pPr marL="0" indent="0">
              <a:buNone/>
            </a:pPr>
            <a:endParaRPr lang="en-US" dirty="0">
              <a:solidFill>
                <a:schemeClr val="bg1"/>
              </a:solidFill>
            </a:endParaRPr>
          </a:p>
          <a:p>
            <a:endParaRPr lang="en-US" dirty="0">
              <a:solidFill>
                <a:schemeClr val="bg1"/>
              </a:solidFill>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Strengths Weaknesses</a:t>
            </a:r>
          </a:p>
          <a:p>
            <a:r>
              <a:rPr lang="en-US" sz="1200" b="0" i="0" u="none" strike="noStrike" kern="1200" baseline="0" dirty="0">
                <a:solidFill>
                  <a:schemeClr val="tx1"/>
                </a:solidFill>
                <a:latin typeface="+mn-lt"/>
                <a:ea typeface="+mn-ea"/>
                <a:cs typeface="+mn-cs"/>
              </a:rPr>
              <a:t>Buy O the shelf solution without the need</a:t>
            </a:r>
          </a:p>
          <a:p>
            <a:r>
              <a:rPr lang="en-US" sz="1200" b="0" i="0" u="none" strike="noStrike" kern="1200" baseline="0" dirty="0">
                <a:solidFill>
                  <a:schemeClr val="tx1"/>
                </a:solidFill>
                <a:latin typeface="+mn-lt"/>
                <a:ea typeface="+mn-ea"/>
                <a:cs typeface="+mn-cs"/>
              </a:rPr>
              <a:t>for continued support by laboratory </a:t>
            </a:r>
            <a:r>
              <a:rPr lang="en-US" sz="1200" b="0" i="0" u="none" strike="noStrike" kern="1200" baseline="0" dirty="0" err="1">
                <a:solidFill>
                  <a:schemeClr val="tx1"/>
                </a:solidFill>
                <a:latin typeface="+mn-lt"/>
                <a:ea typeface="+mn-ea"/>
                <a:cs typeface="+mn-cs"/>
              </a:rPr>
              <a:t>sta</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New system is just as likely to have gaps</a:t>
            </a:r>
          </a:p>
          <a:p>
            <a:r>
              <a:rPr lang="en-US" sz="1200" b="0" i="0" u="none" strike="noStrike" kern="1200" baseline="0" dirty="0">
                <a:solidFill>
                  <a:schemeClr val="tx1"/>
                </a:solidFill>
                <a:latin typeface="+mn-lt"/>
                <a:ea typeface="+mn-ea"/>
                <a:cs typeface="+mn-cs"/>
              </a:rPr>
              <a:t>• Laboratory is unlikely to receive support on par with that</a:t>
            </a:r>
          </a:p>
          <a:p>
            <a:r>
              <a:rPr lang="en-US" sz="1200" b="0" i="0" u="none" strike="noStrike" kern="1200" baseline="0" dirty="0">
                <a:solidFill>
                  <a:schemeClr val="tx1"/>
                </a:solidFill>
                <a:latin typeface="+mn-lt"/>
                <a:ea typeface="+mn-ea"/>
                <a:cs typeface="+mn-cs"/>
              </a:rPr>
              <a:t>from within the department</a:t>
            </a:r>
          </a:p>
          <a:p>
            <a:r>
              <a:rPr lang="en-US" sz="1200" b="0" i="0" u="none" strike="noStrike" kern="1200" baseline="0" dirty="0">
                <a:solidFill>
                  <a:schemeClr val="tx1"/>
                </a:solidFill>
                <a:latin typeface="+mn-lt"/>
                <a:ea typeface="+mn-ea"/>
                <a:cs typeface="+mn-cs"/>
              </a:rPr>
              <a:t>Build Fit for purpose custom solution with</a:t>
            </a:r>
          </a:p>
          <a:p>
            <a:r>
              <a:rPr lang="en-US" sz="1200" b="0" i="0" u="none" strike="noStrike" kern="1200" baseline="0" dirty="0">
                <a:solidFill>
                  <a:schemeClr val="tx1"/>
                </a:solidFill>
                <a:latin typeface="+mn-lt"/>
                <a:ea typeface="+mn-ea"/>
                <a:cs typeface="+mn-cs"/>
              </a:rPr>
              <a:t>potential to grow to evolve with the</a:t>
            </a:r>
          </a:p>
          <a:p>
            <a:r>
              <a:rPr lang="en-US" sz="1200" b="0" i="0" u="none" strike="noStrike" kern="1200" baseline="0" dirty="0">
                <a:solidFill>
                  <a:schemeClr val="tx1"/>
                </a:solidFill>
                <a:latin typeface="+mn-lt"/>
                <a:ea typeface="+mn-ea"/>
                <a:cs typeface="+mn-cs"/>
              </a:rPr>
              <a:t>laboratory</a:t>
            </a:r>
          </a:p>
          <a:p>
            <a:r>
              <a:rPr lang="en-US" sz="1200" b="0" i="0" u="none" strike="noStrike" kern="1200" baseline="0" dirty="0">
                <a:solidFill>
                  <a:schemeClr val="tx1"/>
                </a:solidFill>
                <a:latin typeface="+mn-lt"/>
                <a:ea typeface="+mn-ea"/>
                <a:cs typeface="+mn-cs"/>
              </a:rPr>
              <a:t>• Coding not a common skillset in laboratory personnel</a:t>
            </a:r>
          </a:p>
          <a:p>
            <a:r>
              <a:rPr lang="en-US" sz="1200" b="0" i="0" u="none" strike="noStrike" kern="1200" baseline="0" dirty="0">
                <a:solidFill>
                  <a:schemeClr val="tx1"/>
                </a:solidFill>
                <a:latin typeface="+mn-lt"/>
                <a:ea typeface="+mn-ea"/>
                <a:cs typeface="+mn-cs"/>
              </a:rPr>
              <a:t>• Laboratory “owns” the continued maintenance of the</a:t>
            </a:r>
          </a:p>
          <a:p>
            <a:r>
              <a:rPr lang="en-US" sz="1200" b="0" i="0" u="none" strike="noStrike" kern="1200" baseline="0" dirty="0" err="1">
                <a:solidFill>
                  <a:schemeClr val="tx1"/>
                </a:solidFill>
                <a:latin typeface="+mn-lt"/>
                <a:ea typeface="+mn-ea"/>
                <a:cs typeface="+mn-cs"/>
              </a:rPr>
              <a:t>soware</a:t>
            </a:r>
            <a:r>
              <a:rPr lang="en-US" sz="1200" b="0" i="0" u="none" strike="noStrike" kern="1200" baseline="0" dirty="0">
                <a:solidFill>
                  <a:schemeClr val="tx1"/>
                </a:solidFill>
                <a:latin typeface="+mn-lt"/>
                <a:ea typeface="+mn-ea"/>
                <a:cs typeface="+mn-cs"/>
              </a:rPr>
              <a:t> to ensure</a:t>
            </a:r>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18</a:t>
            </a:fld>
            <a:endParaRPr lang="en-US"/>
          </a:p>
        </p:txBody>
      </p:sp>
    </p:spTree>
    <p:extLst>
      <p:ext uri="{BB962C8B-B14F-4D97-AF65-F5344CB8AC3E}">
        <p14:creationId xmlns:p14="http://schemas.microsoft.com/office/powerpoint/2010/main" val="869770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Risk management</a:t>
            </a:r>
          </a:p>
          <a:p>
            <a:r>
              <a:rPr lang="en-US" dirty="0">
                <a:solidFill>
                  <a:schemeClr val="bg1"/>
                </a:solidFill>
              </a:rPr>
              <a:t>Fire </a:t>
            </a:r>
          </a:p>
          <a:p>
            <a:pPr marL="0" indent="0">
              <a:buNone/>
            </a:pPr>
            <a:endParaRPr lang="en-US" dirty="0">
              <a:solidFill>
                <a:schemeClr val="bg1"/>
              </a:solidFill>
            </a:endParaRPr>
          </a:p>
          <a:p>
            <a:endParaRPr lang="en-US" dirty="0">
              <a:solidFill>
                <a:schemeClr val="bg1"/>
              </a:solidFill>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Strengths Weaknesses</a:t>
            </a:r>
          </a:p>
          <a:p>
            <a:r>
              <a:rPr lang="en-US" sz="1200" b="0" i="0" u="none" strike="noStrike" kern="1200" baseline="0" dirty="0">
                <a:solidFill>
                  <a:schemeClr val="tx1"/>
                </a:solidFill>
                <a:latin typeface="+mn-lt"/>
                <a:ea typeface="+mn-ea"/>
                <a:cs typeface="+mn-cs"/>
              </a:rPr>
              <a:t>Buy O the shelf solution without the need</a:t>
            </a:r>
          </a:p>
          <a:p>
            <a:r>
              <a:rPr lang="en-US" sz="1200" b="0" i="0" u="none" strike="noStrike" kern="1200" baseline="0" dirty="0">
                <a:solidFill>
                  <a:schemeClr val="tx1"/>
                </a:solidFill>
                <a:latin typeface="+mn-lt"/>
                <a:ea typeface="+mn-ea"/>
                <a:cs typeface="+mn-cs"/>
              </a:rPr>
              <a:t>for continued support by laboratory </a:t>
            </a:r>
            <a:r>
              <a:rPr lang="en-US" sz="1200" b="0" i="0" u="none" strike="noStrike" kern="1200" baseline="0" dirty="0" err="1">
                <a:solidFill>
                  <a:schemeClr val="tx1"/>
                </a:solidFill>
                <a:latin typeface="+mn-lt"/>
                <a:ea typeface="+mn-ea"/>
                <a:cs typeface="+mn-cs"/>
              </a:rPr>
              <a:t>sta</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New system is just as likely to have gaps</a:t>
            </a:r>
          </a:p>
          <a:p>
            <a:r>
              <a:rPr lang="en-US" sz="1200" b="0" i="0" u="none" strike="noStrike" kern="1200" baseline="0" dirty="0">
                <a:solidFill>
                  <a:schemeClr val="tx1"/>
                </a:solidFill>
                <a:latin typeface="+mn-lt"/>
                <a:ea typeface="+mn-ea"/>
                <a:cs typeface="+mn-cs"/>
              </a:rPr>
              <a:t>• Laboratory is unlikely to receive support on par with that</a:t>
            </a:r>
          </a:p>
          <a:p>
            <a:r>
              <a:rPr lang="en-US" sz="1200" b="0" i="0" u="none" strike="noStrike" kern="1200" baseline="0" dirty="0">
                <a:solidFill>
                  <a:schemeClr val="tx1"/>
                </a:solidFill>
                <a:latin typeface="+mn-lt"/>
                <a:ea typeface="+mn-ea"/>
                <a:cs typeface="+mn-cs"/>
              </a:rPr>
              <a:t>from within the department</a:t>
            </a:r>
          </a:p>
          <a:p>
            <a:r>
              <a:rPr lang="en-US" sz="1200" b="0" i="0" u="none" strike="noStrike" kern="1200" baseline="0" dirty="0">
                <a:solidFill>
                  <a:schemeClr val="tx1"/>
                </a:solidFill>
                <a:latin typeface="+mn-lt"/>
                <a:ea typeface="+mn-ea"/>
                <a:cs typeface="+mn-cs"/>
              </a:rPr>
              <a:t>Build Fit for purpose custom solution with</a:t>
            </a:r>
          </a:p>
          <a:p>
            <a:r>
              <a:rPr lang="en-US" sz="1200" b="0" i="0" u="none" strike="noStrike" kern="1200" baseline="0" dirty="0">
                <a:solidFill>
                  <a:schemeClr val="tx1"/>
                </a:solidFill>
                <a:latin typeface="+mn-lt"/>
                <a:ea typeface="+mn-ea"/>
                <a:cs typeface="+mn-cs"/>
              </a:rPr>
              <a:t>potential to grow to evolve with the</a:t>
            </a:r>
          </a:p>
          <a:p>
            <a:r>
              <a:rPr lang="en-US" sz="1200" b="0" i="0" u="none" strike="noStrike" kern="1200" baseline="0" dirty="0">
                <a:solidFill>
                  <a:schemeClr val="tx1"/>
                </a:solidFill>
                <a:latin typeface="+mn-lt"/>
                <a:ea typeface="+mn-ea"/>
                <a:cs typeface="+mn-cs"/>
              </a:rPr>
              <a:t>laboratory</a:t>
            </a:r>
          </a:p>
          <a:p>
            <a:r>
              <a:rPr lang="en-US" sz="1200" b="0" i="0" u="none" strike="noStrike" kern="1200" baseline="0" dirty="0">
                <a:solidFill>
                  <a:schemeClr val="tx1"/>
                </a:solidFill>
                <a:latin typeface="+mn-lt"/>
                <a:ea typeface="+mn-ea"/>
                <a:cs typeface="+mn-cs"/>
              </a:rPr>
              <a:t>• Coding not a common skillset in laboratory personnel</a:t>
            </a:r>
          </a:p>
          <a:p>
            <a:r>
              <a:rPr lang="en-US" sz="1200" b="0" i="0" u="none" strike="noStrike" kern="1200" baseline="0" dirty="0">
                <a:solidFill>
                  <a:schemeClr val="tx1"/>
                </a:solidFill>
                <a:latin typeface="+mn-lt"/>
                <a:ea typeface="+mn-ea"/>
                <a:cs typeface="+mn-cs"/>
              </a:rPr>
              <a:t>• Laboratory “owns” the continued maintenance of the</a:t>
            </a:r>
          </a:p>
          <a:p>
            <a:r>
              <a:rPr lang="en-US" sz="1200" b="0" i="0" u="none" strike="noStrike" kern="1200" baseline="0" dirty="0" err="1">
                <a:solidFill>
                  <a:schemeClr val="tx1"/>
                </a:solidFill>
                <a:latin typeface="+mn-lt"/>
                <a:ea typeface="+mn-ea"/>
                <a:cs typeface="+mn-cs"/>
              </a:rPr>
              <a:t>soware</a:t>
            </a:r>
            <a:r>
              <a:rPr lang="en-US" sz="1200" b="0" i="0" u="none" strike="noStrike" kern="1200" baseline="0" dirty="0">
                <a:solidFill>
                  <a:schemeClr val="tx1"/>
                </a:solidFill>
                <a:latin typeface="+mn-lt"/>
                <a:ea typeface="+mn-ea"/>
                <a:cs typeface="+mn-cs"/>
              </a:rPr>
              <a:t> to ensure</a:t>
            </a:r>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19</a:t>
            </a:fld>
            <a:endParaRPr lang="en-US"/>
          </a:p>
        </p:txBody>
      </p:sp>
    </p:spTree>
    <p:extLst>
      <p:ext uri="{BB962C8B-B14F-4D97-AF65-F5344CB8AC3E}">
        <p14:creationId xmlns:p14="http://schemas.microsoft.com/office/powerpoint/2010/main" val="3825576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support</a:t>
            </a:r>
          </a:p>
          <a:p>
            <a:r>
              <a:rPr lang="en-US" dirty="0"/>
              <a:t>Known bugs are known and public</a:t>
            </a:r>
          </a:p>
          <a:p>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23</a:t>
            </a:fld>
            <a:endParaRPr lang="en-US"/>
          </a:p>
        </p:txBody>
      </p:sp>
    </p:spTree>
    <p:extLst>
      <p:ext uri="{BB962C8B-B14F-4D97-AF65-F5344CB8AC3E}">
        <p14:creationId xmlns:p14="http://schemas.microsoft.com/office/powerpoint/2010/main" val="3976085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Risk management</a:t>
            </a:r>
          </a:p>
          <a:p>
            <a:r>
              <a:rPr lang="en-US" dirty="0">
                <a:solidFill>
                  <a:schemeClr val="bg1"/>
                </a:solidFill>
              </a:rPr>
              <a:t>Fire </a:t>
            </a:r>
          </a:p>
          <a:p>
            <a:pPr marL="0" indent="0">
              <a:buNone/>
            </a:pPr>
            <a:endParaRPr lang="en-US" dirty="0">
              <a:solidFill>
                <a:schemeClr val="bg1"/>
              </a:solidFill>
            </a:endParaRPr>
          </a:p>
          <a:p>
            <a:endParaRPr lang="en-US" dirty="0">
              <a:solidFill>
                <a:schemeClr val="bg1"/>
              </a:solidFill>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Strengths Weaknesses</a:t>
            </a:r>
          </a:p>
          <a:p>
            <a:r>
              <a:rPr lang="en-US" sz="1200" b="0" i="0" u="none" strike="noStrike" kern="1200" baseline="0" dirty="0">
                <a:solidFill>
                  <a:schemeClr val="tx1"/>
                </a:solidFill>
                <a:latin typeface="+mn-lt"/>
                <a:ea typeface="+mn-ea"/>
                <a:cs typeface="+mn-cs"/>
              </a:rPr>
              <a:t>Buy O the shelf solution without the need</a:t>
            </a:r>
          </a:p>
          <a:p>
            <a:r>
              <a:rPr lang="en-US" sz="1200" b="0" i="0" u="none" strike="noStrike" kern="1200" baseline="0" dirty="0">
                <a:solidFill>
                  <a:schemeClr val="tx1"/>
                </a:solidFill>
                <a:latin typeface="+mn-lt"/>
                <a:ea typeface="+mn-ea"/>
                <a:cs typeface="+mn-cs"/>
              </a:rPr>
              <a:t>for continued support by laboratory </a:t>
            </a:r>
            <a:r>
              <a:rPr lang="en-US" sz="1200" b="0" i="0" u="none" strike="noStrike" kern="1200" baseline="0" dirty="0" err="1">
                <a:solidFill>
                  <a:schemeClr val="tx1"/>
                </a:solidFill>
                <a:latin typeface="+mn-lt"/>
                <a:ea typeface="+mn-ea"/>
                <a:cs typeface="+mn-cs"/>
              </a:rPr>
              <a:t>sta</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New system is just as likely to have gaps</a:t>
            </a:r>
          </a:p>
          <a:p>
            <a:r>
              <a:rPr lang="en-US" sz="1200" b="0" i="0" u="none" strike="noStrike" kern="1200" baseline="0" dirty="0">
                <a:solidFill>
                  <a:schemeClr val="tx1"/>
                </a:solidFill>
                <a:latin typeface="+mn-lt"/>
                <a:ea typeface="+mn-ea"/>
                <a:cs typeface="+mn-cs"/>
              </a:rPr>
              <a:t>• Laboratory is unlikely to receive support on par with that</a:t>
            </a:r>
          </a:p>
          <a:p>
            <a:r>
              <a:rPr lang="en-US" sz="1200" b="0" i="0" u="none" strike="noStrike" kern="1200" baseline="0" dirty="0">
                <a:solidFill>
                  <a:schemeClr val="tx1"/>
                </a:solidFill>
                <a:latin typeface="+mn-lt"/>
                <a:ea typeface="+mn-ea"/>
                <a:cs typeface="+mn-cs"/>
              </a:rPr>
              <a:t>from within the department</a:t>
            </a:r>
          </a:p>
          <a:p>
            <a:r>
              <a:rPr lang="en-US" sz="1200" b="0" i="0" u="none" strike="noStrike" kern="1200" baseline="0" dirty="0">
                <a:solidFill>
                  <a:schemeClr val="tx1"/>
                </a:solidFill>
                <a:latin typeface="+mn-lt"/>
                <a:ea typeface="+mn-ea"/>
                <a:cs typeface="+mn-cs"/>
              </a:rPr>
              <a:t>Build Fit for purpose custom solution with</a:t>
            </a:r>
          </a:p>
          <a:p>
            <a:r>
              <a:rPr lang="en-US" sz="1200" b="0" i="0" u="none" strike="noStrike" kern="1200" baseline="0" dirty="0">
                <a:solidFill>
                  <a:schemeClr val="tx1"/>
                </a:solidFill>
                <a:latin typeface="+mn-lt"/>
                <a:ea typeface="+mn-ea"/>
                <a:cs typeface="+mn-cs"/>
              </a:rPr>
              <a:t>potential to grow to evolve with the</a:t>
            </a:r>
          </a:p>
          <a:p>
            <a:r>
              <a:rPr lang="en-US" sz="1200" b="0" i="0" u="none" strike="noStrike" kern="1200" baseline="0" dirty="0">
                <a:solidFill>
                  <a:schemeClr val="tx1"/>
                </a:solidFill>
                <a:latin typeface="+mn-lt"/>
                <a:ea typeface="+mn-ea"/>
                <a:cs typeface="+mn-cs"/>
              </a:rPr>
              <a:t>laboratory</a:t>
            </a:r>
          </a:p>
          <a:p>
            <a:r>
              <a:rPr lang="en-US" sz="1200" b="0" i="0" u="none" strike="noStrike" kern="1200" baseline="0" dirty="0">
                <a:solidFill>
                  <a:schemeClr val="tx1"/>
                </a:solidFill>
                <a:latin typeface="+mn-lt"/>
                <a:ea typeface="+mn-ea"/>
                <a:cs typeface="+mn-cs"/>
              </a:rPr>
              <a:t>• Coding not a common skillset in laboratory personnel</a:t>
            </a:r>
          </a:p>
          <a:p>
            <a:r>
              <a:rPr lang="en-US" sz="1200" b="0" i="0" u="none" strike="noStrike" kern="1200" baseline="0" dirty="0">
                <a:solidFill>
                  <a:schemeClr val="tx1"/>
                </a:solidFill>
                <a:latin typeface="+mn-lt"/>
                <a:ea typeface="+mn-ea"/>
                <a:cs typeface="+mn-cs"/>
              </a:rPr>
              <a:t>• Laboratory “owns” the continued maintenance of the</a:t>
            </a:r>
          </a:p>
          <a:p>
            <a:r>
              <a:rPr lang="en-US" sz="1200" b="0" i="0" u="none" strike="noStrike" kern="1200" baseline="0" dirty="0" err="1">
                <a:solidFill>
                  <a:schemeClr val="tx1"/>
                </a:solidFill>
                <a:latin typeface="+mn-lt"/>
                <a:ea typeface="+mn-ea"/>
                <a:cs typeface="+mn-cs"/>
              </a:rPr>
              <a:t>soware</a:t>
            </a:r>
            <a:r>
              <a:rPr lang="en-US" sz="1200" b="0" i="0" u="none" strike="noStrike" kern="1200" baseline="0" dirty="0">
                <a:solidFill>
                  <a:schemeClr val="tx1"/>
                </a:solidFill>
                <a:latin typeface="+mn-lt"/>
                <a:ea typeface="+mn-ea"/>
                <a:cs typeface="+mn-cs"/>
              </a:rPr>
              <a:t> to ensure</a:t>
            </a:r>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24</a:t>
            </a:fld>
            <a:endParaRPr lang="en-US"/>
          </a:p>
        </p:txBody>
      </p:sp>
    </p:spTree>
    <p:extLst>
      <p:ext uri="{BB962C8B-B14F-4D97-AF65-F5344CB8AC3E}">
        <p14:creationId xmlns:p14="http://schemas.microsoft.com/office/powerpoint/2010/main" val="3449623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as this guy on the lower right can tell you if you're not sticking your neck out you're not taking on much risk, but you're also not solving any problems either. The issue is that when you make a decision to improve the situation, you're more like this guy on the left -&gt;</a:t>
            </a:r>
          </a:p>
          <a:p>
            <a:r>
              <a:rPr lang="en-US" dirty="0"/>
              <a:t>That's a bit more of a riskier proposition</a:t>
            </a:r>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25</a:t>
            </a:fld>
            <a:endParaRPr lang="en-US"/>
          </a:p>
        </p:txBody>
      </p:sp>
    </p:spTree>
    <p:extLst>
      <p:ext uri="{BB962C8B-B14F-4D97-AF65-F5344CB8AC3E}">
        <p14:creationId xmlns:p14="http://schemas.microsoft.com/office/powerpoint/2010/main" val="156649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Risk management</a:t>
            </a:r>
          </a:p>
          <a:p>
            <a:r>
              <a:rPr lang="en-US" dirty="0">
                <a:solidFill>
                  <a:schemeClr val="bg1"/>
                </a:solidFill>
              </a:rPr>
              <a:t>Fire </a:t>
            </a:r>
          </a:p>
          <a:p>
            <a:pPr marL="0" indent="0">
              <a:buNone/>
            </a:pPr>
            <a:endParaRPr lang="en-US" dirty="0">
              <a:solidFill>
                <a:schemeClr val="bg1"/>
              </a:solidFill>
            </a:endParaRPr>
          </a:p>
          <a:p>
            <a:endParaRPr lang="en-US" dirty="0">
              <a:solidFill>
                <a:schemeClr val="bg1"/>
              </a:solidFill>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Strengths Weaknesses</a:t>
            </a:r>
          </a:p>
          <a:p>
            <a:r>
              <a:rPr lang="en-US" sz="1200" b="0" i="0" u="none" strike="noStrike" kern="1200" baseline="0" dirty="0">
                <a:solidFill>
                  <a:schemeClr val="tx1"/>
                </a:solidFill>
                <a:latin typeface="+mn-lt"/>
                <a:ea typeface="+mn-ea"/>
                <a:cs typeface="+mn-cs"/>
              </a:rPr>
              <a:t>Buy O the shelf solution without the need</a:t>
            </a:r>
          </a:p>
          <a:p>
            <a:r>
              <a:rPr lang="en-US" sz="1200" b="0" i="0" u="none" strike="noStrike" kern="1200" baseline="0" dirty="0">
                <a:solidFill>
                  <a:schemeClr val="tx1"/>
                </a:solidFill>
                <a:latin typeface="+mn-lt"/>
                <a:ea typeface="+mn-ea"/>
                <a:cs typeface="+mn-cs"/>
              </a:rPr>
              <a:t>for continued support by laboratory </a:t>
            </a:r>
            <a:r>
              <a:rPr lang="en-US" sz="1200" b="0" i="0" u="none" strike="noStrike" kern="1200" baseline="0" dirty="0" err="1">
                <a:solidFill>
                  <a:schemeClr val="tx1"/>
                </a:solidFill>
                <a:latin typeface="+mn-lt"/>
                <a:ea typeface="+mn-ea"/>
                <a:cs typeface="+mn-cs"/>
              </a:rPr>
              <a:t>sta</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New system is just as likely to have gaps</a:t>
            </a:r>
          </a:p>
          <a:p>
            <a:r>
              <a:rPr lang="en-US" sz="1200" b="0" i="0" u="none" strike="noStrike" kern="1200" baseline="0" dirty="0">
                <a:solidFill>
                  <a:schemeClr val="tx1"/>
                </a:solidFill>
                <a:latin typeface="+mn-lt"/>
                <a:ea typeface="+mn-ea"/>
                <a:cs typeface="+mn-cs"/>
              </a:rPr>
              <a:t>• Laboratory is unlikely to receive support on par with that</a:t>
            </a:r>
          </a:p>
          <a:p>
            <a:r>
              <a:rPr lang="en-US" sz="1200" b="0" i="0" u="none" strike="noStrike" kern="1200" baseline="0" dirty="0">
                <a:solidFill>
                  <a:schemeClr val="tx1"/>
                </a:solidFill>
                <a:latin typeface="+mn-lt"/>
                <a:ea typeface="+mn-ea"/>
                <a:cs typeface="+mn-cs"/>
              </a:rPr>
              <a:t>from within the department</a:t>
            </a:r>
          </a:p>
          <a:p>
            <a:r>
              <a:rPr lang="en-US" sz="1200" b="0" i="0" u="none" strike="noStrike" kern="1200" baseline="0" dirty="0">
                <a:solidFill>
                  <a:schemeClr val="tx1"/>
                </a:solidFill>
                <a:latin typeface="+mn-lt"/>
                <a:ea typeface="+mn-ea"/>
                <a:cs typeface="+mn-cs"/>
              </a:rPr>
              <a:t>Build Fit for purpose custom solution with</a:t>
            </a:r>
          </a:p>
          <a:p>
            <a:r>
              <a:rPr lang="en-US" sz="1200" b="0" i="0" u="none" strike="noStrike" kern="1200" baseline="0" dirty="0">
                <a:solidFill>
                  <a:schemeClr val="tx1"/>
                </a:solidFill>
                <a:latin typeface="+mn-lt"/>
                <a:ea typeface="+mn-ea"/>
                <a:cs typeface="+mn-cs"/>
              </a:rPr>
              <a:t>potential to grow to evolve with the</a:t>
            </a:r>
          </a:p>
          <a:p>
            <a:r>
              <a:rPr lang="en-US" sz="1200" b="0" i="0" u="none" strike="noStrike" kern="1200" baseline="0" dirty="0">
                <a:solidFill>
                  <a:schemeClr val="tx1"/>
                </a:solidFill>
                <a:latin typeface="+mn-lt"/>
                <a:ea typeface="+mn-ea"/>
                <a:cs typeface="+mn-cs"/>
              </a:rPr>
              <a:t>laboratory</a:t>
            </a:r>
          </a:p>
          <a:p>
            <a:r>
              <a:rPr lang="en-US" sz="1200" b="0" i="0" u="none" strike="noStrike" kern="1200" baseline="0" dirty="0">
                <a:solidFill>
                  <a:schemeClr val="tx1"/>
                </a:solidFill>
                <a:latin typeface="+mn-lt"/>
                <a:ea typeface="+mn-ea"/>
                <a:cs typeface="+mn-cs"/>
              </a:rPr>
              <a:t>• Coding not a common skillset in laboratory personnel</a:t>
            </a:r>
          </a:p>
          <a:p>
            <a:r>
              <a:rPr lang="en-US" sz="1200" b="0" i="0" u="none" strike="noStrike" kern="1200" baseline="0" dirty="0">
                <a:solidFill>
                  <a:schemeClr val="tx1"/>
                </a:solidFill>
                <a:latin typeface="+mn-lt"/>
                <a:ea typeface="+mn-ea"/>
                <a:cs typeface="+mn-cs"/>
              </a:rPr>
              <a:t>• Laboratory “owns” the continued maintenance of the</a:t>
            </a:r>
          </a:p>
          <a:p>
            <a:r>
              <a:rPr lang="en-US" sz="1200" b="0" i="0" u="none" strike="noStrike" kern="1200" baseline="0" dirty="0" err="1">
                <a:solidFill>
                  <a:schemeClr val="tx1"/>
                </a:solidFill>
                <a:latin typeface="+mn-lt"/>
                <a:ea typeface="+mn-ea"/>
                <a:cs typeface="+mn-cs"/>
              </a:rPr>
              <a:t>soware</a:t>
            </a:r>
            <a:r>
              <a:rPr lang="en-US" sz="1200" b="0" i="0" u="none" strike="noStrike" kern="1200" baseline="0" dirty="0">
                <a:solidFill>
                  <a:schemeClr val="tx1"/>
                </a:solidFill>
                <a:latin typeface="+mn-lt"/>
                <a:ea typeface="+mn-ea"/>
                <a:cs typeface="+mn-cs"/>
              </a:rPr>
              <a:t> to ensure</a:t>
            </a:r>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26</a:t>
            </a:fld>
            <a:endParaRPr lang="en-US"/>
          </a:p>
        </p:txBody>
      </p:sp>
    </p:spTree>
    <p:extLst>
      <p:ext uri="{BB962C8B-B14F-4D97-AF65-F5344CB8AC3E}">
        <p14:creationId xmlns:p14="http://schemas.microsoft.com/office/powerpoint/2010/main" val="2543762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as this guy on the lower right can tell you if you're not sticking your neck out you're not taking on much risk, but you're also not solving any problems either. The issue is that when you make a decision to improve the situation, you're more like this guy on the left -&gt;</a:t>
            </a:r>
          </a:p>
          <a:p>
            <a:r>
              <a:rPr lang="en-US" dirty="0"/>
              <a:t>That's a bit more of a riskier proposition</a:t>
            </a:r>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27</a:t>
            </a:fld>
            <a:endParaRPr lang="en-US"/>
          </a:p>
        </p:txBody>
      </p:sp>
    </p:spTree>
    <p:extLst>
      <p:ext uri="{BB962C8B-B14F-4D97-AF65-F5344CB8AC3E}">
        <p14:creationId xmlns:p14="http://schemas.microsoft.com/office/powerpoint/2010/main" val="1183654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I be doing formal </a:t>
            </a:r>
            <a:r>
              <a:rPr lang="en-US" dirty="0" err="1"/>
              <a:t>introductionis</a:t>
            </a:r>
            <a:r>
              <a:rPr lang="en-US" dirty="0"/>
              <a:t>??</a:t>
            </a:r>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6</a:t>
            </a:fld>
            <a:endParaRPr lang="en-US"/>
          </a:p>
        </p:txBody>
      </p:sp>
    </p:spTree>
    <p:extLst>
      <p:ext uri="{BB962C8B-B14F-4D97-AF65-F5344CB8AC3E}">
        <p14:creationId xmlns:p14="http://schemas.microsoft.com/office/powerpoint/2010/main" val="555810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choice template #2</a:t>
            </a:r>
          </a:p>
        </p:txBody>
      </p:sp>
      <p:sp>
        <p:nvSpPr>
          <p:cNvPr id="4" name="Slide Number Placeholder 3"/>
          <p:cNvSpPr>
            <a:spLocks noGrp="1"/>
          </p:cNvSpPr>
          <p:nvPr>
            <p:ph type="sldNum" sz="quarter" idx="5"/>
          </p:nvPr>
        </p:nvSpPr>
        <p:spPr/>
        <p:txBody>
          <a:bodyPr/>
          <a:lstStyle/>
          <a:p>
            <a:fld id="{85467DA8-1518-2E4F-B1E3-4CF32F3F500F}" type="slidenum">
              <a:rPr lang="en-US" smtClean="0"/>
              <a:t>8</a:t>
            </a:fld>
            <a:endParaRPr lang="en-US"/>
          </a:p>
        </p:txBody>
      </p:sp>
    </p:spTree>
    <p:extLst>
      <p:ext uri="{BB962C8B-B14F-4D97-AF65-F5344CB8AC3E}">
        <p14:creationId xmlns:p14="http://schemas.microsoft.com/office/powerpoint/2010/main" val="1576154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choice template #2</a:t>
            </a:r>
          </a:p>
        </p:txBody>
      </p:sp>
      <p:sp>
        <p:nvSpPr>
          <p:cNvPr id="4" name="Slide Number Placeholder 3"/>
          <p:cNvSpPr>
            <a:spLocks noGrp="1"/>
          </p:cNvSpPr>
          <p:nvPr>
            <p:ph type="sldNum" sz="quarter" idx="5"/>
          </p:nvPr>
        </p:nvSpPr>
        <p:spPr/>
        <p:txBody>
          <a:bodyPr/>
          <a:lstStyle/>
          <a:p>
            <a:fld id="{85467DA8-1518-2E4F-B1E3-4CF32F3F500F}" type="slidenum">
              <a:rPr lang="en-US" smtClean="0"/>
              <a:t>9</a:t>
            </a:fld>
            <a:endParaRPr lang="en-US"/>
          </a:p>
        </p:txBody>
      </p:sp>
    </p:spTree>
    <p:extLst>
      <p:ext uri="{BB962C8B-B14F-4D97-AF65-F5344CB8AC3E}">
        <p14:creationId xmlns:p14="http://schemas.microsoft.com/office/powerpoint/2010/main" val="1113124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Accessioning</a:t>
            </a:r>
          </a:p>
          <a:p>
            <a:r>
              <a:rPr lang="en-US" dirty="0"/>
              <a:t>Orders</a:t>
            </a:r>
          </a:p>
          <a:p>
            <a:r>
              <a:rPr lang="en-US" dirty="0"/>
              <a:t>Results</a:t>
            </a:r>
          </a:p>
          <a:p>
            <a:r>
              <a:rPr lang="en-US" dirty="0"/>
              <a:t>Test </a:t>
            </a:r>
          </a:p>
          <a:p>
            <a:r>
              <a:rPr lang="en-US" dirty="0"/>
              <a:t>Instrumentation</a:t>
            </a:r>
          </a:p>
          <a:p>
            <a:r>
              <a:rPr lang="en-US" dirty="0"/>
              <a:t>Automation</a:t>
            </a:r>
          </a:p>
          <a:p>
            <a:r>
              <a:rPr lang="en-US" dirty="0"/>
              <a:t>Asset tracking</a:t>
            </a:r>
          </a:p>
          <a:p>
            <a:r>
              <a:rPr lang="en-US" dirty="0"/>
              <a:t>Quality Control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10</a:t>
            </a:fld>
            <a:endParaRPr lang="en-US"/>
          </a:p>
        </p:txBody>
      </p:sp>
    </p:spTree>
    <p:extLst>
      <p:ext uri="{BB962C8B-B14F-4D97-AF65-F5344CB8AC3E}">
        <p14:creationId xmlns:p14="http://schemas.microsoft.com/office/powerpoint/2010/main" val="968834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Accessioning</a:t>
            </a:r>
          </a:p>
          <a:p>
            <a:r>
              <a:rPr lang="en-US" dirty="0"/>
              <a:t>Orders</a:t>
            </a:r>
          </a:p>
          <a:p>
            <a:r>
              <a:rPr lang="en-US" dirty="0"/>
              <a:t>Results</a:t>
            </a:r>
          </a:p>
          <a:p>
            <a:r>
              <a:rPr lang="en-US" dirty="0"/>
              <a:t>Test </a:t>
            </a:r>
          </a:p>
          <a:p>
            <a:r>
              <a:rPr lang="en-US" dirty="0"/>
              <a:t>Instrumentation</a:t>
            </a:r>
          </a:p>
          <a:p>
            <a:r>
              <a:rPr lang="en-US" dirty="0"/>
              <a:t>Automation</a:t>
            </a:r>
          </a:p>
          <a:p>
            <a:r>
              <a:rPr lang="en-US" dirty="0"/>
              <a:t>Asset tracking</a:t>
            </a:r>
          </a:p>
          <a:p>
            <a:r>
              <a:rPr lang="en-US" dirty="0"/>
              <a:t>Quality Control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11</a:t>
            </a:fld>
            <a:endParaRPr lang="en-US"/>
          </a:p>
        </p:txBody>
      </p:sp>
    </p:spTree>
    <p:extLst>
      <p:ext uri="{BB962C8B-B14F-4D97-AF65-F5344CB8AC3E}">
        <p14:creationId xmlns:p14="http://schemas.microsoft.com/office/powerpoint/2010/main" val="4108184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changing to puzzle </a:t>
            </a:r>
            <a:r>
              <a:rPr lang="en-US" dirty="0" err="1"/>
              <a:t>metaephor</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12</a:t>
            </a:fld>
            <a:endParaRPr lang="en-US"/>
          </a:p>
        </p:txBody>
      </p:sp>
    </p:spTree>
    <p:extLst>
      <p:ext uri="{BB962C8B-B14F-4D97-AF65-F5344CB8AC3E}">
        <p14:creationId xmlns:p14="http://schemas.microsoft.com/office/powerpoint/2010/main" val="1625185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Technology = Reproducibility and Automation</a:t>
            </a:r>
          </a:p>
          <a:p>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14</a:t>
            </a:fld>
            <a:endParaRPr lang="en-US"/>
          </a:p>
        </p:txBody>
      </p:sp>
    </p:spTree>
    <p:extLst>
      <p:ext uri="{BB962C8B-B14F-4D97-AF65-F5344CB8AC3E}">
        <p14:creationId xmlns:p14="http://schemas.microsoft.com/office/powerpoint/2010/main" val="2753309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Strengths Weaknesses</a:t>
            </a:r>
          </a:p>
          <a:p>
            <a:r>
              <a:rPr lang="en-US" sz="1200" b="0" i="0" u="none" strike="noStrike" kern="1200" baseline="0" dirty="0">
                <a:solidFill>
                  <a:schemeClr val="tx1"/>
                </a:solidFill>
                <a:latin typeface="+mn-lt"/>
                <a:ea typeface="+mn-ea"/>
                <a:cs typeface="+mn-cs"/>
              </a:rPr>
              <a:t>Buy O the shelf solution without the need</a:t>
            </a:r>
          </a:p>
          <a:p>
            <a:r>
              <a:rPr lang="en-US" sz="1200" b="0" i="0" u="none" strike="noStrike" kern="1200" baseline="0" dirty="0">
                <a:solidFill>
                  <a:schemeClr val="tx1"/>
                </a:solidFill>
                <a:latin typeface="+mn-lt"/>
                <a:ea typeface="+mn-ea"/>
                <a:cs typeface="+mn-cs"/>
              </a:rPr>
              <a:t>for continued support by laboratory </a:t>
            </a:r>
            <a:r>
              <a:rPr lang="en-US" sz="1200" b="0" i="0" u="none" strike="noStrike" kern="1200" baseline="0" dirty="0" err="1">
                <a:solidFill>
                  <a:schemeClr val="tx1"/>
                </a:solidFill>
                <a:latin typeface="+mn-lt"/>
                <a:ea typeface="+mn-ea"/>
                <a:cs typeface="+mn-cs"/>
              </a:rPr>
              <a:t>sta</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New system is just as likely to have gaps</a:t>
            </a:r>
          </a:p>
          <a:p>
            <a:r>
              <a:rPr lang="en-US" sz="1200" b="0" i="0" u="none" strike="noStrike" kern="1200" baseline="0" dirty="0">
                <a:solidFill>
                  <a:schemeClr val="tx1"/>
                </a:solidFill>
                <a:latin typeface="+mn-lt"/>
                <a:ea typeface="+mn-ea"/>
                <a:cs typeface="+mn-cs"/>
              </a:rPr>
              <a:t>• Laboratory is unlikely to receive support on par with that</a:t>
            </a:r>
          </a:p>
          <a:p>
            <a:r>
              <a:rPr lang="en-US" sz="1200" b="0" i="0" u="none" strike="noStrike" kern="1200" baseline="0" dirty="0">
                <a:solidFill>
                  <a:schemeClr val="tx1"/>
                </a:solidFill>
                <a:latin typeface="+mn-lt"/>
                <a:ea typeface="+mn-ea"/>
                <a:cs typeface="+mn-cs"/>
              </a:rPr>
              <a:t>from within the department</a:t>
            </a:r>
          </a:p>
          <a:p>
            <a:r>
              <a:rPr lang="en-US" sz="1200" b="0" i="0" u="none" strike="noStrike" kern="1200" baseline="0" dirty="0">
                <a:solidFill>
                  <a:schemeClr val="tx1"/>
                </a:solidFill>
                <a:latin typeface="+mn-lt"/>
                <a:ea typeface="+mn-ea"/>
                <a:cs typeface="+mn-cs"/>
              </a:rPr>
              <a:t>Build Fit for purpose custom solution with</a:t>
            </a:r>
          </a:p>
          <a:p>
            <a:r>
              <a:rPr lang="en-US" sz="1200" b="0" i="0" u="none" strike="noStrike" kern="1200" baseline="0" dirty="0">
                <a:solidFill>
                  <a:schemeClr val="tx1"/>
                </a:solidFill>
                <a:latin typeface="+mn-lt"/>
                <a:ea typeface="+mn-ea"/>
                <a:cs typeface="+mn-cs"/>
              </a:rPr>
              <a:t>potential to grow to evolve with the</a:t>
            </a:r>
          </a:p>
          <a:p>
            <a:r>
              <a:rPr lang="en-US" sz="1200" b="0" i="0" u="none" strike="noStrike" kern="1200" baseline="0" dirty="0">
                <a:solidFill>
                  <a:schemeClr val="tx1"/>
                </a:solidFill>
                <a:latin typeface="+mn-lt"/>
                <a:ea typeface="+mn-ea"/>
                <a:cs typeface="+mn-cs"/>
              </a:rPr>
              <a:t>laboratory</a:t>
            </a:r>
          </a:p>
          <a:p>
            <a:r>
              <a:rPr lang="en-US" sz="1200" b="0" i="0" u="none" strike="noStrike" kern="1200" baseline="0" dirty="0">
                <a:solidFill>
                  <a:schemeClr val="tx1"/>
                </a:solidFill>
                <a:latin typeface="+mn-lt"/>
                <a:ea typeface="+mn-ea"/>
                <a:cs typeface="+mn-cs"/>
              </a:rPr>
              <a:t>• Coding not a common skillset in laboratory personnel</a:t>
            </a:r>
          </a:p>
          <a:p>
            <a:r>
              <a:rPr lang="en-US" sz="1200" b="0" i="0" u="none" strike="noStrike" kern="1200" baseline="0" dirty="0">
                <a:solidFill>
                  <a:schemeClr val="tx1"/>
                </a:solidFill>
                <a:latin typeface="+mn-lt"/>
                <a:ea typeface="+mn-ea"/>
                <a:cs typeface="+mn-cs"/>
              </a:rPr>
              <a:t>• Laboratory “owns” the continued maintenance of the</a:t>
            </a:r>
          </a:p>
          <a:p>
            <a:r>
              <a:rPr lang="en-US" sz="1200" b="0" i="0" u="none" strike="noStrike" kern="1200" baseline="0" dirty="0" err="1">
                <a:solidFill>
                  <a:schemeClr val="tx1"/>
                </a:solidFill>
                <a:latin typeface="+mn-lt"/>
                <a:ea typeface="+mn-ea"/>
                <a:cs typeface="+mn-cs"/>
              </a:rPr>
              <a:t>soware</a:t>
            </a:r>
            <a:r>
              <a:rPr lang="en-US" sz="1200" b="0" i="0" u="none" strike="noStrike" kern="1200" baseline="0" dirty="0">
                <a:solidFill>
                  <a:schemeClr val="tx1"/>
                </a:solidFill>
                <a:latin typeface="+mn-lt"/>
                <a:ea typeface="+mn-ea"/>
                <a:cs typeface="+mn-cs"/>
              </a:rPr>
              <a:t> to ensure</a:t>
            </a:r>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15</a:t>
            </a:fld>
            <a:endParaRPr lang="en-US"/>
          </a:p>
        </p:txBody>
      </p:sp>
    </p:spTree>
    <p:extLst>
      <p:ext uri="{BB962C8B-B14F-4D97-AF65-F5344CB8AC3E}">
        <p14:creationId xmlns:p14="http://schemas.microsoft.com/office/powerpoint/2010/main" val="34757473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9.jp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4.jpg"/><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jpg"/><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6.jpg"/><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jpg"/><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2.jpg"/><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g"/><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4.jpg"/><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5.jpg"/><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6.jp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Kaleo">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9F61FBAF-C494-014B-A483-19DF90ACBC0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0" y="0"/>
            <a:ext cx="12192000"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1">
            <a:extLst>
              <a:ext uri="{FF2B5EF4-FFF2-40B4-BE49-F238E27FC236}">
                <a16:creationId xmlns:a16="http://schemas.microsoft.com/office/drawing/2014/main" id="{73B702C5-E95F-D84D-BDE6-1075F3AA82AB}"/>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1" name="Picture 10">
            <a:extLst>
              <a:ext uri="{FF2B5EF4-FFF2-40B4-BE49-F238E27FC236}">
                <a16:creationId xmlns:a16="http://schemas.microsoft.com/office/drawing/2014/main" id="{CA4F4D64-B92D-6541-A045-8CF264FD347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Text Placeholder 11">
            <a:extLst>
              <a:ext uri="{FF2B5EF4-FFF2-40B4-BE49-F238E27FC236}">
                <a16:creationId xmlns:a16="http://schemas.microsoft.com/office/drawing/2014/main" id="{3D2F3083-67F2-0142-83B9-1B8431A0592E}"/>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0" name="Text Placeholder 11">
            <a:extLst>
              <a:ext uri="{FF2B5EF4-FFF2-40B4-BE49-F238E27FC236}">
                <a16:creationId xmlns:a16="http://schemas.microsoft.com/office/drawing/2014/main" id="{E7D5EDB7-8CCF-824D-AD95-701D076C8762}"/>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2775028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iyah">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D5E981EE-D21C-BA49-9D89-9956FEFC142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 y="0"/>
            <a:ext cx="12191996" cy="685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722884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ham">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E3CD973F-D157-FC42-87B9-134691E69D0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3" y="0"/>
            <a:ext cx="12191994" cy="685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852911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an">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67B8E32C-C4C6-F746-8280-D49F662AB0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3" y="0"/>
            <a:ext cx="12191994" cy="685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5846123"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6409856"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449175"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5846123"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6409856"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6409856"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270922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lakhi">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CA454FF1-E05A-E649-8197-EC1EDBBF9EF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2" cy="685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2673913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cKenzie">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EEBA2D32-BC0F-4B46-BE08-989AF5AEE04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 y="0"/>
            <a:ext cx="12191996" cy="685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5846124"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6409857"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449176"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583932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6409857"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6409857"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233563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ah">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BED803C0-7B76-0A4E-8135-305AD82E36B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2" cy="685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5846122"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6409855"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449174"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5846122"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6409855"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6409855"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959831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ychick">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BACFB149-8D32-8043-B085-636991FC8FF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0" y="0"/>
            <a:ext cx="12191999"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BCF4399A-2F26-DC40-A1EF-4B975333BF49}"/>
              </a:ext>
            </a:extLst>
          </p:cNvPr>
          <p:cNvSpPr/>
          <p:nvPr userDrawn="1"/>
        </p:nvSpPr>
        <p:spPr>
          <a:xfrm>
            <a:off x="5846125"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1">
            <a:extLst>
              <a:ext uri="{FF2B5EF4-FFF2-40B4-BE49-F238E27FC236}">
                <a16:creationId xmlns:a16="http://schemas.microsoft.com/office/drawing/2014/main" id="{E183FFAC-CC9D-1248-A85B-44DDDDF59FDB}"/>
              </a:ext>
            </a:extLst>
          </p:cNvPr>
          <p:cNvSpPr>
            <a:spLocks noGrp="1"/>
          </p:cNvSpPr>
          <p:nvPr>
            <p:ph type="body" sz="quarter" idx="14"/>
          </p:nvPr>
        </p:nvSpPr>
        <p:spPr>
          <a:xfrm>
            <a:off x="6409858"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1" name="Picture 10">
            <a:extLst>
              <a:ext uri="{FF2B5EF4-FFF2-40B4-BE49-F238E27FC236}">
                <a16:creationId xmlns:a16="http://schemas.microsoft.com/office/drawing/2014/main" id="{B0159739-1D3E-6E44-BBA1-8DE062CF1B2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449177"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F71FCF47-8458-4D4B-8194-90EDA3050113}"/>
              </a:ext>
            </a:extLst>
          </p:cNvPr>
          <p:cNvCxnSpPr>
            <a:cxnSpLocks/>
          </p:cNvCxnSpPr>
          <p:nvPr userDrawn="1"/>
        </p:nvCxnSpPr>
        <p:spPr>
          <a:xfrm>
            <a:off x="582300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Text Placeholder 11">
            <a:extLst>
              <a:ext uri="{FF2B5EF4-FFF2-40B4-BE49-F238E27FC236}">
                <a16:creationId xmlns:a16="http://schemas.microsoft.com/office/drawing/2014/main" id="{0909F084-7923-1342-B7E0-D121A6AE0CE0}"/>
              </a:ext>
            </a:extLst>
          </p:cNvPr>
          <p:cNvSpPr>
            <a:spLocks noGrp="1"/>
          </p:cNvSpPr>
          <p:nvPr>
            <p:ph type="body" sz="quarter" idx="15"/>
          </p:nvPr>
        </p:nvSpPr>
        <p:spPr>
          <a:xfrm>
            <a:off x="6409858"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14" name="Text Placeholder 11">
            <a:extLst>
              <a:ext uri="{FF2B5EF4-FFF2-40B4-BE49-F238E27FC236}">
                <a16:creationId xmlns:a16="http://schemas.microsoft.com/office/drawing/2014/main" id="{7E0F6DEB-FE0A-F149-809D-87FD14A5E36E}"/>
              </a:ext>
            </a:extLst>
          </p:cNvPr>
          <p:cNvSpPr>
            <a:spLocks noGrp="1"/>
          </p:cNvSpPr>
          <p:nvPr>
            <p:ph type="body" sz="quarter" idx="16" hasCustomPrompt="1"/>
          </p:nvPr>
        </p:nvSpPr>
        <p:spPr>
          <a:xfrm>
            <a:off x="6409858"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500724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lissa Martin">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0B362485-D53A-4F42-8958-BA9FF7F1AA5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2" cy="685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2193138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ristopher and Robert Grundmeier">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0B362485-D53A-4F42-8958-BA9FF7F1AA5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1" cy="685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4378774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lijah and Niel Romburg">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0B362485-D53A-4F42-8958-BA9FF7F1AA5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1" cy="685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182029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rgan">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D5E981EE-D21C-BA49-9D89-9956FEFC142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 y="0"/>
            <a:ext cx="12191996" cy="685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40064770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rses with hospital be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0B362485-D53A-4F42-8958-BA9FF7F1AA5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5" y="0"/>
            <a:ext cx="12191989" cy="685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4566155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rum Hartung">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0B362485-D53A-4F42-8958-BA9FF7F1AA5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5" y="0"/>
            <a:ext cx="12191989" cy="685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5134205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le nurse">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0B362485-D53A-4F42-8958-BA9FF7F1AA5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6" y="0"/>
            <a:ext cx="12191987" cy="685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3575603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lly Hedrick and Javier">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0B362485-D53A-4F42-8958-BA9FF7F1AA5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0" y="7"/>
            <a:ext cx="12191987" cy="685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1"/>
            <a:ext cx="5694037" cy="56885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528933"/>
            <a:ext cx="4585783" cy="402560"/>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578695"/>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5694043" y="0"/>
            <a:ext cx="0" cy="5688531"/>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974206"/>
            <a:ext cx="4585783" cy="402560"/>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dirty="0"/>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4585783"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64587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search 1">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E324C89A-196E-6044-96D4-059CD0C7CB6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0"/>
            <a:ext cx="12191998"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20639224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earch 2">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081099A1-9A3A-1745-82E3-8C8017E14A9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1" cy="685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7429570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search 3">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081099A1-9A3A-1745-82E3-8C8017E14A9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1" cy="685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4343492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earch 4">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081099A1-9A3A-1745-82E3-8C8017E14A9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5" y="0"/>
            <a:ext cx="12191989" cy="685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27022278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arabots">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98951FA4-C37C-9542-82DB-BE7F895F5F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1" cy="685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9637215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in">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98951FA4-C37C-9542-82DB-BE7F895F5F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5" y="0"/>
            <a:ext cx="12191989" cy="685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5846120" y="0"/>
            <a:ext cx="6345874" cy="4669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640985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449172" y="374509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5846120" y="0"/>
            <a:ext cx="0" cy="4669013"/>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640985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640985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2820159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uri">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E3CD973F-D157-FC42-87B9-134691E69D0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 y="0"/>
            <a:ext cx="12191996" cy="685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789468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uerger">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977D7BE7-A0C7-F649-BB21-37AF0BBAECC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0" y="0"/>
            <a:ext cx="1219199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5846120" y="0"/>
            <a:ext cx="6345874" cy="4420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640985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449172" y="3474697"/>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5846854" y="0"/>
            <a:ext cx="0" cy="4420925"/>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640985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640985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735071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OP">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977D7BE7-A0C7-F649-BB21-37AF0BBAECC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0" y="2"/>
            <a:ext cx="12191994" cy="685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5846120" y="0"/>
            <a:ext cx="6345874" cy="4762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640985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449172" y="3808652"/>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5846854" y="0"/>
            <a:ext cx="0" cy="4762831"/>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640985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640985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4881887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Jeremiah">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 y="0"/>
            <a:ext cx="12191998" cy="685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1828801"/>
            <a:ext cx="5781282" cy="12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5787054" y="1828801"/>
            <a:ext cx="0" cy="122450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SHORT HEADLINE DIVIDER SLIDE</a:t>
            </a:r>
          </a:p>
        </p:txBody>
      </p:sp>
    </p:spTree>
    <p:extLst>
      <p:ext uri="{BB962C8B-B14F-4D97-AF65-F5344CB8AC3E}">
        <p14:creationId xmlns:p14="http://schemas.microsoft.com/office/powerpoint/2010/main" val="26082791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organ">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 y="0"/>
            <a:ext cx="12191996" cy="685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1828801"/>
            <a:ext cx="5781282" cy="12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5787054" y="1828801"/>
            <a:ext cx="0" cy="122450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SHORT HEADLINE DIVIDER SLIDE</a:t>
            </a:r>
          </a:p>
        </p:txBody>
      </p:sp>
    </p:spTree>
    <p:extLst>
      <p:ext uri="{BB962C8B-B14F-4D97-AF65-F5344CB8AC3E}">
        <p14:creationId xmlns:p14="http://schemas.microsoft.com/office/powerpoint/2010/main" val="20968559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pshita">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 y="0"/>
            <a:ext cx="12191994" cy="685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1828801"/>
            <a:ext cx="5781282" cy="12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5787054" y="1828801"/>
            <a:ext cx="0" cy="122450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SHORT HEADLINE DIVIDER SLIDE</a:t>
            </a:r>
          </a:p>
        </p:txBody>
      </p:sp>
    </p:spTree>
    <p:extLst>
      <p:ext uri="{BB962C8B-B14F-4D97-AF65-F5344CB8AC3E}">
        <p14:creationId xmlns:p14="http://schemas.microsoft.com/office/powerpoint/2010/main" val="4753695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rum Hartung">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5830645B-05B8-FD40-9ECE-FCEC41C06A0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5" y="0"/>
            <a:ext cx="12191989" cy="685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1828801"/>
            <a:ext cx="5781282" cy="12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5787054" y="1828801"/>
            <a:ext cx="0" cy="122450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SHORT HEADLINE DIVIDER SLIDE</a:t>
            </a:r>
          </a:p>
        </p:txBody>
      </p:sp>
    </p:spTree>
    <p:extLst>
      <p:ext uri="{BB962C8B-B14F-4D97-AF65-F5344CB8AC3E}">
        <p14:creationId xmlns:p14="http://schemas.microsoft.com/office/powerpoint/2010/main" val="3109463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drick and Javier">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6BEDFD03-4140-4345-9897-31FBD60FAF9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0" y="7"/>
            <a:ext cx="12191987" cy="685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1828801"/>
            <a:ext cx="5661918" cy="12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5661926" y="1828801"/>
            <a:ext cx="0" cy="122450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769712"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SHORT HEADLINE DIVIDER SLIDE</a:t>
            </a:r>
          </a:p>
        </p:txBody>
      </p:sp>
    </p:spTree>
    <p:extLst>
      <p:ext uri="{BB962C8B-B14F-4D97-AF65-F5344CB8AC3E}">
        <p14:creationId xmlns:p14="http://schemas.microsoft.com/office/powerpoint/2010/main" val="42809268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lijah and Niel Romburg">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9235850C-FD88-5A45-AF9C-950FF2FB82C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1" cy="685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1828801"/>
            <a:ext cx="5661918" cy="12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5661926" y="1828801"/>
            <a:ext cx="0" cy="122450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769712"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SHORT HEADLINE DIVIDER SLIDE</a:t>
            </a:r>
          </a:p>
        </p:txBody>
      </p:sp>
    </p:spTree>
    <p:extLst>
      <p:ext uri="{BB962C8B-B14F-4D97-AF65-F5344CB8AC3E}">
        <p14:creationId xmlns:p14="http://schemas.microsoft.com/office/powerpoint/2010/main" val="19429500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ale nurse">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5F8DDEE9-E146-CD43-9FBD-6E3665DBA3C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6" y="0"/>
            <a:ext cx="12191987" cy="685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2637323"/>
            <a:ext cx="5661918" cy="12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5661926" y="2637323"/>
            <a:ext cx="0" cy="122450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2637322"/>
            <a:ext cx="4769712"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SHORT HEADLINE DIVIDER SLIDE</a:t>
            </a:r>
          </a:p>
        </p:txBody>
      </p:sp>
    </p:spTree>
    <p:extLst>
      <p:ext uri="{BB962C8B-B14F-4D97-AF65-F5344CB8AC3E}">
        <p14:creationId xmlns:p14="http://schemas.microsoft.com/office/powerpoint/2010/main" val="41889935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Jeremiah">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87E17EBB-EA0C-8146-B2AC-8ED5E30795A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2" cy="685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6410718" y="1828801"/>
            <a:ext cx="5781282" cy="12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6401093" y="1828801"/>
            <a:ext cx="0" cy="122450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6857891"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SHORT HEADLINE DIVIDER SLIDE</a:t>
            </a:r>
          </a:p>
        </p:txBody>
      </p:sp>
    </p:spTree>
    <p:extLst>
      <p:ext uri="{BB962C8B-B14F-4D97-AF65-F5344CB8AC3E}">
        <p14:creationId xmlns:p14="http://schemas.microsoft.com/office/powerpoint/2010/main" val="3185709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sabel">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67B8E32C-C4C6-F746-8280-D49F662AB0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3" y="0"/>
            <a:ext cx="12191994" cy="685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7178984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esearch 1">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 y="0"/>
            <a:ext cx="12191998"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1828801"/>
            <a:ext cx="5781282" cy="12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5787054" y="1828801"/>
            <a:ext cx="0" cy="122450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SHORT HEADLINE DIVIDER SLIDE</a:t>
            </a:r>
          </a:p>
        </p:txBody>
      </p:sp>
    </p:spTree>
    <p:extLst>
      <p:ext uri="{BB962C8B-B14F-4D97-AF65-F5344CB8AC3E}">
        <p14:creationId xmlns:p14="http://schemas.microsoft.com/office/powerpoint/2010/main" val="25198911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esearch 2">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 y="0"/>
            <a:ext cx="12191991" cy="685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1828801"/>
            <a:ext cx="5781282" cy="12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5787054" y="1828801"/>
            <a:ext cx="0" cy="122450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SHORT HEADLINE DIVIDER SLIDE</a:t>
            </a:r>
          </a:p>
        </p:txBody>
      </p:sp>
    </p:spTree>
    <p:extLst>
      <p:ext uri="{BB962C8B-B14F-4D97-AF65-F5344CB8AC3E}">
        <p14:creationId xmlns:p14="http://schemas.microsoft.com/office/powerpoint/2010/main" val="28366567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esearch 3">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FD2A6DF2-144A-CC44-9A2C-735380994E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1" cy="685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1828801"/>
            <a:ext cx="5781282" cy="12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5787054" y="1828801"/>
            <a:ext cx="0" cy="122450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SHORT HEADLINE DIVIDER SLIDE</a:t>
            </a:r>
          </a:p>
        </p:txBody>
      </p:sp>
    </p:spTree>
    <p:extLst>
      <p:ext uri="{BB962C8B-B14F-4D97-AF65-F5344CB8AC3E}">
        <p14:creationId xmlns:p14="http://schemas.microsoft.com/office/powerpoint/2010/main" val="24002500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ychick">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flipH="1">
            <a:off x="-1" y="0"/>
            <a:ext cx="12192000"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3744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LONG HEADLINE DIVIDER SLIDE</a:t>
            </a:r>
          </a:p>
        </p:txBody>
      </p:sp>
    </p:spTree>
    <p:extLst>
      <p:ext uri="{BB962C8B-B14F-4D97-AF65-F5344CB8AC3E}">
        <p14:creationId xmlns:p14="http://schemas.microsoft.com/office/powerpoint/2010/main" val="7824415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Kaleo">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0EA49A6B-D585-F14C-B1D7-269F9F08724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0" y="0"/>
            <a:ext cx="12192000"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LONG HEADLINE DIVIDER SLIDE</a:t>
            </a:r>
          </a:p>
        </p:txBody>
      </p:sp>
    </p:spTree>
    <p:extLst>
      <p:ext uri="{BB962C8B-B14F-4D97-AF65-F5344CB8AC3E}">
        <p14:creationId xmlns:p14="http://schemas.microsoft.com/office/powerpoint/2010/main" val="4038098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Zuri">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 y="0"/>
            <a:ext cx="12191996" cy="685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LONG SHORT HEADLINE DIVIDER SLIDE</a:t>
            </a:r>
          </a:p>
        </p:txBody>
      </p:sp>
    </p:spTree>
    <p:extLst>
      <p:ext uri="{BB962C8B-B14F-4D97-AF65-F5344CB8AC3E}">
        <p14:creationId xmlns:p14="http://schemas.microsoft.com/office/powerpoint/2010/main" val="13485439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sabel">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 y="0"/>
            <a:ext cx="12191994" cy="685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LONG SHORT HEADLINE DIVIDER SLIDE</a:t>
            </a:r>
          </a:p>
        </p:txBody>
      </p:sp>
    </p:spTree>
    <p:extLst>
      <p:ext uri="{BB962C8B-B14F-4D97-AF65-F5344CB8AC3E}">
        <p14:creationId xmlns:p14="http://schemas.microsoft.com/office/powerpoint/2010/main" val="30824255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ristopher and Robert Grundmei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69DDD8-1990-354D-A3F2-D25F08196DC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1" cy="685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597794"/>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LONG SHORT HEADLINE DIVIDER SLIDE</a:t>
            </a:r>
          </a:p>
        </p:txBody>
      </p:sp>
    </p:spTree>
    <p:extLst>
      <p:ext uri="{BB962C8B-B14F-4D97-AF65-F5344CB8AC3E}">
        <p14:creationId xmlns:p14="http://schemas.microsoft.com/office/powerpoint/2010/main" val="42167694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smon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 y="0"/>
            <a:ext cx="12191992" cy="685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LONG SHORT HEADLINE DIVIDER SLIDE</a:t>
            </a:r>
          </a:p>
        </p:txBody>
      </p:sp>
    </p:spTree>
    <p:extLst>
      <p:ext uri="{BB962C8B-B14F-4D97-AF65-F5344CB8AC3E}">
        <p14:creationId xmlns:p14="http://schemas.microsoft.com/office/powerpoint/2010/main" val="30973810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elissa Martin">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 y="0"/>
            <a:ext cx="12191992" cy="685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bg1"/>
                </a:solidFill>
                <a:latin typeface="Arial Rounded MT Bold" panose="020F0704030504030204" pitchFamily="34" charset="77"/>
                <a:cs typeface="Arial" panose="020B0604020202020204" pitchFamily="34" charset="0"/>
              </a:defRPr>
            </a:lvl1pPr>
          </a:lstStyle>
          <a:p>
            <a:pPr lvl="0"/>
            <a:r>
              <a:rPr lang="en-US" dirty="0"/>
              <a:t>CLICK TO LONG SHORT HEADLINE DIVIDER SLIDE</a:t>
            </a:r>
          </a:p>
        </p:txBody>
      </p:sp>
    </p:spTree>
    <p:extLst>
      <p:ext uri="{BB962C8B-B14F-4D97-AF65-F5344CB8AC3E}">
        <p14:creationId xmlns:p14="http://schemas.microsoft.com/office/powerpoint/2010/main" val="1242416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pshita">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CA454FF1-E05A-E649-8197-EC1EDBBF9EF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3" y="0"/>
            <a:ext cx="12191994" cy="685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24191116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Karabots">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ED80FD1A-368D-5E48-8A29-5E01FEBA79D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0"/>
            <a:ext cx="12191998"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LONG HEADLINE DIVIDER SLIDE</a:t>
            </a:r>
          </a:p>
        </p:txBody>
      </p:sp>
    </p:spTree>
    <p:extLst>
      <p:ext uri="{BB962C8B-B14F-4D97-AF65-F5344CB8AC3E}">
        <p14:creationId xmlns:p14="http://schemas.microsoft.com/office/powerpoint/2010/main" val="14848652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uerger">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6021915F-9C8C-5F41-B6BE-1672BC59DC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 y="0"/>
            <a:ext cx="12191996" cy="685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LONG HEADLINE DIVIDER SLIDE</a:t>
            </a:r>
          </a:p>
        </p:txBody>
      </p:sp>
    </p:spTree>
    <p:extLst>
      <p:ext uri="{BB962C8B-B14F-4D97-AF65-F5344CB8AC3E}">
        <p14:creationId xmlns:p14="http://schemas.microsoft.com/office/powerpoint/2010/main" val="28078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esmo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D1F0CD-C4BF-4342-9DDC-CA73E5CCD2E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2" cy="685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LONG SHORT HEADLINE DIVIDER SLIDE</a:t>
            </a:r>
          </a:p>
        </p:txBody>
      </p:sp>
    </p:spTree>
    <p:extLst>
      <p:ext uri="{BB962C8B-B14F-4D97-AF65-F5344CB8AC3E}">
        <p14:creationId xmlns:p14="http://schemas.microsoft.com/office/powerpoint/2010/main" val="19115116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Melissa Mart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DA558E-023D-F54A-A00B-A1FD87F3E3D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 y="0"/>
            <a:ext cx="12191996" cy="685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6096000"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LONG SHORT HEADLINE DIVIDER SLIDE</a:t>
            </a:r>
          </a:p>
        </p:txBody>
      </p:sp>
    </p:spTree>
    <p:extLst>
      <p:ext uri="{BB962C8B-B14F-4D97-AF65-F5344CB8AC3E}">
        <p14:creationId xmlns:p14="http://schemas.microsoft.com/office/powerpoint/2010/main" val="9157863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Karabots">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 y="0"/>
            <a:ext cx="12191991" cy="685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LONG HEADLINE DIVIDER SLIDE</a:t>
            </a:r>
          </a:p>
        </p:txBody>
      </p:sp>
    </p:spTree>
    <p:extLst>
      <p:ext uri="{BB962C8B-B14F-4D97-AF65-F5344CB8AC3E}">
        <p14:creationId xmlns:p14="http://schemas.microsoft.com/office/powerpoint/2010/main" val="41358496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Buerger">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flipH="1">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LONG HEADLINE DIVIDER SLIDE</a:t>
            </a:r>
          </a:p>
        </p:txBody>
      </p:sp>
    </p:spTree>
    <p:extLst>
      <p:ext uri="{BB962C8B-B14F-4D97-AF65-F5344CB8AC3E}">
        <p14:creationId xmlns:p14="http://schemas.microsoft.com/office/powerpoint/2010/main" val="28688930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A0D803-7686-1F4C-9DEF-44FA8A2FED36}"/>
              </a:ext>
            </a:extLst>
          </p:cNvPr>
          <p:cNvSpPr/>
          <p:nvPr/>
        </p:nvSpPr>
        <p:spPr>
          <a:xfrm>
            <a:off x="0" y="0"/>
            <a:ext cx="12192000" cy="58721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Slide Number Placeholder 5">
            <a:extLst>
              <a:ext uri="{FF2B5EF4-FFF2-40B4-BE49-F238E27FC236}">
                <a16:creationId xmlns:a16="http://schemas.microsoft.com/office/drawing/2014/main" id="{7094CB0C-8938-024E-B7B6-262E5F12FE26}"/>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B9958698-2F61-E848-B40A-57E1683524E1}"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5">
            <a:extLst>
              <a:ext uri="{FF2B5EF4-FFF2-40B4-BE49-F238E27FC236}">
                <a16:creationId xmlns:a16="http://schemas.microsoft.com/office/drawing/2014/main" id="{4838875B-E8BA-1A48-B625-DDDE6F563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p:cNvSpPr>
            <a:spLocks noGrp="1"/>
          </p:cNvSpPr>
          <p:nvPr>
            <p:ph type="title" hasCustomPrompt="1"/>
          </p:nvPr>
        </p:nvSpPr>
        <p:spPr>
          <a:xfrm>
            <a:off x="759019" y="1607419"/>
            <a:ext cx="10682746" cy="2454442"/>
          </a:xfrm>
        </p:spPr>
        <p:txBody>
          <a:bodyPr anchor="t"/>
          <a:lstStyle>
            <a:lvl1pPr>
              <a:defRPr sz="4400" b="0">
                <a:solidFill>
                  <a:schemeClr val="bg1"/>
                </a:solidFill>
                <a:latin typeface="Arial Rounded MT Bold" panose="020F0704030504030204" pitchFamily="34" charset="77"/>
              </a:defRPr>
            </a:lvl1pPr>
          </a:lstStyle>
          <a:p>
            <a:r>
              <a:rPr lang="en-US" dirty="0"/>
              <a:t>Click to edit longer title or statement slide</a:t>
            </a:r>
          </a:p>
        </p:txBody>
      </p:sp>
    </p:spTree>
    <p:extLst>
      <p:ext uri="{BB962C8B-B14F-4D97-AF65-F5344CB8AC3E}">
        <p14:creationId xmlns:p14="http://schemas.microsoft.com/office/powerpoint/2010/main" val="3242452638"/>
      </p:ext>
    </p:extLst>
  </p:cSld>
  <p:clrMapOvr>
    <a:masterClrMapping/>
  </p:clrMapOvr>
  <p:transition spd="slow"/>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A0D803-7686-1F4C-9DEF-44FA8A2FED36}"/>
              </a:ext>
            </a:extLst>
          </p:cNvPr>
          <p:cNvSpPr/>
          <p:nvPr/>
        </p:nvSpPr>
        <p:spPr>
          <a:xfrm>
            <a:off x="0" y="0"/>
            <a:ext cx="12192000" cy="58721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Slide Number Placeholder 5">
            <a:extLst>
              <a:ext uri="{FF2B5EF4-FFF2-40B4-BE49-F238E27FC236}">
                <a16:creationId xmlns:a16="http://schemas.microsoft.com/office/drawing/2014/main" id="{7094CB0C-8938-024E-B7B6-262E5F12FE26}"/>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B9958698-2F61-E848-B40A-57E1683524E1}"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5">
            <a:extLst>
              <a:ext uri="{FF2B5EF4-FFF2-40B4-BE49-F238E27FC236}">
                <a16:creationId xmlns:a16="http://schemas.microsoft.com/office/drawing/2014/main" id="{4838875B-E8BA-1A48-B625-DDDE6F563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p:cNvSpPr>
            <a:spLocks noGrp="1"/>
          </p:cNvSpPr>
          <p:nvPr>
            <p:ph type="title" hasCustomPrompt="1"/>
          </p:nvPr>
        </p:nvSpPr>
        <p:spPr>
          <a:xfrm>
            <a:off x="759019" y="1607419"/>
            <a:ext cx="10682746" cy="2454442"/>
          </a:xfrm>
        </p:spPr>
        <p:txBody>
          <a:bodyPr anchor="t"/>
          <a:lstStyle>
            <a:lvl1pPr>
              <a:defRPr sz="4400" b="0">
                <a:solidFill>
                  <a:schemeClr val="bg1"/>
                </a:solidFill>
                <a:latin typeface="Arial Rounded MT Bold" panose="020F0704030504030204" pitchFamily="34" charset="77"/>
              </a:defRPr>
            </a:lvl1pPr>
          </a:lstStyle>
          <a:p>
            <a:r>
              <a:rPr lang="en-US" dirty="0"/>
              <a:t>Click to edit longer title or statement slide</a:t>
            </a:r>
          </a:p>
        </p:txBody>
      </p:sp>
    </p:spTree>
    <p:extLst>
      <p:ext uri="{BB962C8B-B14F-4D97-AF65-F5344CB8AC3E}">
        <p14:creationId xmlns:p14="http://schemas.microsoft.com/office/powerpoint/2010/main" val="19424163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A0D803-7686-1F4C-9DEF-44FA8A2FED36}"/>
              </a:ext>
            </a:extLst>
          </p:cNvPr>
          <p:cNvSpPr/>
          <p:nvPr/>
        </p:nvSpPr>
        <p:spPr>
          <a:xfrm>
            <a:off x="0" y="0"/>
            <a:ext cx="12192000" cy="58721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Slide Number Placeholder 5">
            <a:extLst>
              <a:ext uri="{FF2B5EF4-FFF2-40B4-BE49-F238E27FC236}">
                <a16:creationId xmlns:a16="http://schemas.microsoft.com/office/drawing/2014/main" id="{7094CB0C-8938-024E-B7B6-262E5F12FE26}"/>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B9958698-2F61-E848-B40A-57E1683524E1}"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5">
            <a:extLst>
              <a:ext uri="{FF2B5EF4-FFF2-40B4-BE49-F238E27FC236}">
                <a16:creationId xmlns:a16="http://schemas.microsoft.com/office/drawing/2014/main" id="{4838875B-E8BA-1A48-B625-DDDE6F563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p:cNvSpPr>
            <a:spLocks noGrp="1"/>
          </p:cNvSpPr>
          <p:nvPr>
            <p:ph type="title" hasCustomPrompt="1"/>
          </p:nvPr>
        </p:nvSpPr>
        <p:spPr>
          <a:xfrm>
            <a:off x="759019" y="1607419"/>
            <a:ext cx="10682746" cy="2454442"/>
          </a:xfrm>
        </p:spPr>
        <p:txBody>
          <a:bodyPr anchor="t"/>
          <a:lstStyle>
            <a:lvl1pPr>
              <a:defRPr sz="4400" b="0">
                <a:solidFill>
                  <a:schemeClr val="bg1"/>
                </a:solidFill>
                <a:latin typeface="Arial Rounded MT Bold" panose="020F0704030504030204" pitchFamily="34" charset="77"/>
              </a:defRPr>
            </a:lvl1pPr>
          </a:lstStyle>
          <a:p>
            <a:r>
              <a:rPr lang="en-US" dirty="0"/>
              <a:t>Click to edit longer title or statement slide</a:t>
            </a:r>
          </a:p>
        </p:txBody>
      </p:sp>
    </p:spTree>
    <p:extLst>
      <p:ext uri="{BB962C8B-B14F-4D97-AF65-F5344CB8AC3E}">
        <p14:creationId xmlns:p14="http://schemas.microsoft.com/office/powerpoint/2010/main" val="39698841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row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A0D803-7686-1F4C-9DEF-44FA8A2FED36}"/>
              </a:ext>
            </a:extLst>
          </p:cNvPr>
          <p:cNvSpPr/>
          <p:nvPr/>
        </p:nvSpPr>
        <p:spPr>
          <a:xfrm>
            <a:off x="0" y="0"/>
            <a:ext cx="12192000" cy="58721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Slide Number Placeholder 5">
            <a:extLst>
              <a:ext uri="{FF2B5EF4-FFF2-40B4-BE49-F238E27FC236}">
                <a16:creationId xmlns:a16="http://schemas.microsoft.com/office/drawing/2014/main" id="{7094CB0C-8938-024E-B7B6-262E5F12FE26}"/>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B9958698-2F61-E848-B40A-57E1683524E1}"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5">
            <a:extLst>
              <a:ext uri="{FF2B5EF4-FFF2-40B4-BE49-F238E27FC236}">
                <a16:creationId xmlns:a16="http://schemas.microsoft.com/office/drawing/2014/main" id="{4838875B-E8BA-1A48-B625-DDDE6F563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p:cNvSpPr>
            <a:spLocks noGrp="1"/>
          </p:cNvSpPr>
          <p:nvPr>
            <p:ph type="title" hasCustomPrompt="1"/>
          </p:nvPr>
        </p:nvSpPr>
        <p:spPr>
          <a:xfrm>
            <a:off x="759019" y="1607419"/>
            <a:ext cx="10682746" cy="2454442"/>
          </a:xfrm>
        </p:spPr>
        <p:txBody>
          <a:bodyPr anchor="t"/>
          <a:lstStyle>
            <a:lvl1pPr>
              <a:defRPr sz="4400" b="0">
                <a:solidFill>
                  <a:schemeClr val="bg1"/>
                </a:solidFill>
                <a:latin typeface="Arial Rounded MT Bold" panose="020F0704030504030204" pitchFamily="34" charset="77"/>
              </a:defRPr>
            </a:lvl1pPr>
          </a:lstStyle>
          <a:p>
            <a:r>
              <a:rPr lang="en-US" dirty="0"/>
              <a:t>Click to edit longer title or statement slide</a:t>
            </a:r>
          </a:p>
        </p:txBody>
      </p:sp>
    </p:spTree>
    <p:extLst>
      <p:ext uri="{BB962C8B-B14F-4D97-AF65-F5344CB8AC3E}">
        <p14:creationId xmlns:p14="http://schemas.microsoft.com/office/powerpoint/2010/main" val="2166673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Jeremiah">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EEBA2D32-BC0F-4B46-BE08-989AF5AEE04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0"/>
            <a:ext cx="12191998" cy="685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2764043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A0D803-7686-1F4C-9DEF-44FA8A2FED36}"/>
              </a:ext>
            </a:extLst>
          </p:cNvPr>
          <p:cNvSpPr/>
          <p:nvPr/>
        </p:nvSpPr>
        <p:spPr>
          <a:xfrm>
            <a:off x="0" y="0"/>
            <a:ext cx="12192000" cy="58721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Slide Number Placeholder 5">
            <a:extLst>
              <a:ext uri="{FF2B5EF4-FFF2-40B4-BE49-F238E27FC236}">
                <a16:creationId xmlns:a16="http://schemas.microsoft.com/office/drawing/2014/main" id="{7094CB0C-8938-024E-B7B6-262E5F12FE26}"/>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B9958698-2F61-E848-B40A-57E1683524E1}"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5">
            <a:extLst>
              <a:ext uri="{FF2B5EF4-FFF2-40B4-BE49-F238E27FC236}">
                <a16:creationId xmlns:a16="http://schemas.microsoft.com/office/drawing/2014/main" id="{4838875B-E8BA-1A48-B625-DDDE6F563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p:cNvSpPr>
            <a:spLocks noGrp="1"/>
          </p:cNvSpPr>
          <p:nvPr>
            <p:ph type="title" hasCustomPrompt="1"/>
          </p:nvPr>
        </p:nvSpPr>
        <p:spPr>
          <a:xfrm>
            <a:off x="759019" y="1607419"/>
            <a:ext cx="10682746" cy="2454442"/>
          </a:xfrm>
        </p:spPr>
        <p:txBody>
          <a:bodyPr anchor="t"/>
          <a:lstStyle>
            <a:lvl1pPr>
              <a:defRPr sz="4400" b="0">
                <a:solidFill>
                  <a:schemeClr val="bg1"/>
                </a:solidFill>
                <a:latin typeface="Arial Rounded MT Bold" panose="020F0704030504030204" pitchFamily="34" charset="77"/>
              </a:defRPr>
            </a:lvl1pPr>
          </a:lstStyle>
          <a:p>
            <a:r>
              <a:rPr lang="en-US" dirty="0"/>
              <a:t>Click to edit longer title or statement slide</a:t>
            </a:r>
          </a:p>
        </p:txBody>
      </p:sp>
    </p:spTree>
    <p:extLst>
      <p:ext uri="{BB962C8B-B14F-4D97-AF65-F5344CB8AC3E}">
        <p14:creationId xmlns:p14="http://schemas.microsoft.com/office/powerpoint/2010/main" val="35901367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C28DA74-0E23-084A-BE9F-BD1F7B206CD5}"/>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159D2B4-F997-D941-A053-375D757C2742}"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4">
            <a:extLst>
              <a:ext uri="{FF2B5EF4-FFF2-40B4-BE49-F238E27FC236}">
                <a16:creationId xmlns:a16="http://schemas.microsoft.com/office/drawing/2014/main" id="{4201A27D-E805-8940-9E3C-D954D1EBC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p:cNvSpPr>
            <a:spLocks noGrp="1"/>
          </p:cNvSpPr>
          <p:nvPr>
            <p:ph type="title"/>
          </p:nvPr>
        </p:nvSpPr>
        <p:spPr>
          <a:xfrm>
            <a:off x="759019" y="673239"/>
            <a:ext cx="10682746" cy="958650"/>
          </a:xfrm>
        </p:spPr>
        <p:txBody>
          <a:bodyPr anchor="t"/>
          <a:lstStyle>
            <a:lvl1pPr>
              <a:defRPr sz="4000" b="0">
                <a:solidFill>
                  <a:schemeClr val="accent2"/>
                </a:solidFill>
                <a:latin typeface="Arial Rounded MT Bold" panose="020F0704030504030204" pitchFamily="34" charset="77"/>
              </a:defRPr>
            </a:lvl1pPr>
          </a:lstStyle>
          <a:p>
            <a:r>
              <a:rPr lang="en-US" dirty="0"/>
              <a:t>Click to edit Master title style</a:t>
            </a:r>
          </a:p>
        </p:txBody>
      </p:sp>
      <p:sp>
        <p:nvSpPr>
          <p:cNvPr id="11" name="Content Placeholder 3"/>
          <p:cNvSpPr>
            <a:spLocks noGrp="1"/>
          </p:cNvSpPr>
          <p:nvPr>
            <p:ph idx="1"/>
          </p:nvPr>
        </p:nvSpPr>
        <p:spPr>
          <a:xfrm>
            <a:off x="750234" y="1921363"/>
            <a:ext cx="10691531" cy="4095604"/>
          </a:xfrm>
        </p:spPr>
        <p:txBody>
          <a:bodyPr/>
          <a:lstStyle>
            <a:lvl1pPr>
              <a:defRPr>
                <a:solidFill>
                  <a:schemeClr val="accent6">
                    <a:lumMod val="50000"/>
                  </a:schemeClr>
                </a:solidFill>
                <a:latin typeface="Georgia" panose="02040502050405020303" pitchFamily="18" charset="0"/>
              </a:defRPr>
            </a:lvl1pPr>
          </a:lstStyle>
          <a:p>
            <a:pPr lvl="0"/>
            <a:r>
              <a:rPr lang="en-US"/>
              <a:t>Click to edit Master text styles</a:t>
            </a:r>
          </a:p>
        </p:txBody>
      </p:sp>
    </p:spTree>
    <p:extLst>
      <p:ext uri="{BB962C8B-B14F-4D97-AF65-F5344CB8AC3E}">
        <p14:creationId xmlns:p14="http://schemas.microsoft.com/office/powerpoint/2010/main" val="26681667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lumns">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C28DA74-0E23-084A-BE9F-BD1F7B206CD5}"/>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159D2B4-F997-D941-A053-375D757C2742}"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4">
            <a:extLst>
              <a:ext uri="{FF2B5EF4-FFF2-40B4-BE49-F238E27FC236}">
                <a16:creationId xmlns:a16="http://schemas.microsoft.com/office/drawing/2014/main" id="{4201A27D-E805-8940-9E3C-D954D1EBC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B74A40E0-F2C4-3E42-A1B3-8F6972F30B49}"/>
              </a:ext>
            </a:extLst>
          </p:cNvPr>
          <p:cNvSpPr>
            <a:spLocks noGrp="1"/>
          </p:cNvSpPr>
          <p:nvPr>
            <p:ph type="title"/>
          </p:nvPr>
        </p:nvSpPr>
        <p:spPr>
          <a:xfrm>
            <a:off x="798445" y="396929"/>
            <a:ext cx="10515600" cy="1325563"/>
          </a:xfrm>
        </p:spPr>
        <p:txBody>
          <a:bodyPr/>
          <a:lstStyle/>
          <a:p>
            <a:r>
              <a:rPr lang="en-US" dirty="0"/>
              <a:t>Click to edit Master title style</a:t>
            </a:r>
          </a:p>
        </p:txBody>
      </p:sp>
      <p:sp>
        <p:nvSpPr>
          <p:cNvPr id="12" name="Content Placeholder 2">
            <a:extLst>
              <a:ext uri="{FF2B5EF4-FFF2-40B4-BE49-F238E27FC236}">
                <a16:creationId xmlns:a16="http://schemas.microsoft.com/office/drawing/2014/main" id="{2B52E2B0-6311-154E-A24C-C84AF59433B6}"/>
              </a:ext>
            </a:extLst>
          </p:cNvPr>
          <p:cNvSpPr>
            <a:spLocks noGrp="1"/>
          </p:cNvSpPr>
          <p:nvPr>
            <p:ph sz="half" idx="1"/>
          </p:nvPr>
        </p:nvSpPr>
        <p:spPr>
          <a:xfrm>
            <a:off x="798445" y="1857429"/>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A1A17A8E-20C6-804E-8DA7-870743D0F5CD}"/>
              </a:ext>
            </a:extLst>
          </p:cNvPr>
          <p:cNvSpPr>
            <a:spLocks noGrp="1"/>
          </p:cNvSpPr>
          <p:nvPr>
            <p:ph sz="half" idx="2"/>
          </p:nvPr>
        </p:nvSpPr>
        <p:spPr>
          <a:xfrm>
            <a:off x="6132445" y="1857429"/>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1630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F9706AC6-5AF4-F444-98B6-A9D5FCD5E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758825" y="672029"/>
            <a:ext cx="10708499" cy="931372"/>
          </a:xfrm>
        </p:spPr>
        <p:txBody>
          <a:bodyPr anchor="t"/>
          <a:lstStyle>
            <a:lvl1pPr>
              <a:defRPr sz="4000" b="0">
                <a:solidFill>
                  <a:schemeClr val="accent2"/>
                </a:solidFill>
                <a:latin typeface="Arial Rounded MT Bold" panose="020F0704030504030204" pitchFamily="34" charset="77"/>
              </a:defRPr>
            </a:lvl1pPr>
          </a:lstStyle>
          <a:p>
            <a:r>
              <a:rPr lang="en-US" dirty="0"/>
              <a:t>Click to edit Master title style</a:t>
            </a:r>
          </a:p>
        </p:txBody>
      </p:sp>
      <p:sp>
        <p:nvSpPr>
          <p:cNvPr id="4" name="Chart Placeholder 3"/>
          <p:cNvSpPr>
            <a:spLocks noGrp="1"/>
          </p:cNvSpPr>
          <p:nvPr>
            <p:ph type="chart" sz="quarter" idx="13"/>
          </p:nvPr>
        </p:nvSpPr>
        <p:spPr>
          <a:xfrm>
            <a:off x="758825" y="2072029"/>
            <a:ext cx="6104683" cy="3766911"/>
          </a:xfrm>
        </p:spPr>
        <p:txBody>
          <a:bodyPr rtlCol="0">
            <a:normAutofit/>
          </a:bodyPr>
          <a:lstStyle>
            <a:lvl1pPr marL="0" indent="0">
              <a:buNone/>
              <a:defRPr sz="2800" baseline="30000">
                <a:solidFill>
                  <a:schemeClr val="accent6">
                    <a:lumMod val="50000"/>
                  </a:schemeClr>
                </a:solidFill>
                <a:latin typeface="Georgia" panose="02040502050405020303" pitchFamily="18" charset="0"/>
              </a:defRPr>
            </a:lvl1pPr>
          </a:lstStyle>
          <a:p>
            <a:pPr lvl="0"/>
            <a:r>
              <a:rPr lang="en-US" noProof="0"/>
              <a:t>Click icon to add chart</a:t>
            </a:r>
            <a:endParaRPr lang="en-US" noProof="0" dirty="0"/>
          </a:p>
        </p:txBody>
      </p:sp>
      <p:sp>
        <p:nvSpPr>
          <p:cNvPr id="6" name="Slide Number Placeholder 5">
            <a:extLst>
              <a:ext uri="{FF2B5EF4-FFF2-40B4-BE49-F238E27FC236}">
                <a16:creationId xmlns:a16="http://schemas.microsoft.com/office/drawing/2014/main" id="{693B156C-699E-B846-826B-1A03E782CB60}"/>
              </a:ext>
            </a:extLst>
          </p:cNvPr>
          <p:cNvSpPr>
            <a:spLocks noGrp="1"/>
          </p:cNvSpPr>
          <p:nvPr>
            <p:ph type="sldNum" sz="quarter" idx="14"/>
          </p:nvPr>
        </p:nvSpPr>
        <p:spPr>
          <a:xfrm>
            <a:off x="304800" y="6334125"/>
            <a:ext cx="454025" cy="269875"/>
          </a:xfrm>
          <a:prstGeom prst="rect">
            <a:avLst/>
          </a:prstGeom>
        </p:spPr>
        <p:txBody>
          <a:bodyPr/>
          <a:lstStyle>
            <a:lvl1pPr algn="l" eaLnBrk="1" fontAlgn="auto" hangingPunct="1">
              <a:spcBef>
                <a:spcPts val="0"/>
              </a:spcBef>
              <a:spcAft>
                <a:spcPts val="0"/>
              </a:spcAft>
              <a:defRPr sz="1200" smtClean="0">
                <a:solidFill>
                  <a:schemeClr val="accent6">
                    <a:lumMod val="50000"/>
                  </a:schemeClr>
                </a:solidFill>
                <a:latin typeface="Georgia" panose="02040502050405020303" pitchFamily="18" charset="0"/>
              </a:defRPr>
            </a:lvl1pPr>
          </a:lstStyle>
          <a:p>
            <a:pPr>
              <a:defRPr/>
            </a:pPr>
            <a:fld id="{DFF6C007-0B6E-3A49-9A23-441171359FDC}" type="slidenum">
              <a:rPr lang="en-US"/>
              <a:pPr>
                <a:defRPr/>
              </a:pPr>
              <a:t>‹#›</a:t>
            </a:fld>
            <a:endParaRPr lang="en-US" dirty="0"/>
          </a:p>
        </p:txBody>
      </p:sp>
    </p:spTree>
    <p:extLst>
      <p:ext uri="{BB962C8B-B14F-4D97-AF65-F5344CB8AC3E}">
        <p14:creationId xmlns:p14="http://schemas.microsoft.com/office/powerpoint/2010/main" val="3934978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FF2C-633D-3B4D-A98F-241D1A3DF890}"/>
              </a:ext>
            </a:extLst>
          </p:cNvPr>
          <p:cNvSpPr>
            <a:spLocks noGrp="1"/>
          </p:cNvSpPr>
          <p:nvPr>
            <p:ph type="title"/>
          </p:nvPr>
        </p:nvSpPr>
        <p:spPr/>
        <p:txBody>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738636C-1316-E74F-84B1-7ED0864A3C72}"/>
              </a:ext>
            </a:extLst>
          </p:cNvPr>
          <p:cNvSpPr>
            <a:spLocks noGrp="1"/>
          </p:cNvSpPr>
          <p:nvPr>
            <p:ph sz="half" idx="1"/>
          </p:nvPr>
        </p:nvSpPr>
        <p:spPr>
          <a:xfrm>
            <a:off x="838200" y="1825625"/>
            <a:ext cx="5181600" cy="4117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BF43EC-017A-7747-944C-9CD5EEABD998}"/>
              </a:ext>
            </a:extLst>
          </p:cNvPr>
          <p:cNvSpPr>
            <a:spLocks noGrp="1"/>
          </p:cNvSpPr>
          <p:nvPr>
            <p:ph sz="half" idx="2"/>
          </p:nvPr>
        </p:nvSpPr>
        <p:spPr>
          <a:xfrm>
            <a:off x="6172200" y="1825625"/>
            <a:ext cx="5181600" cy="4117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4468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E1DF-5176-4869-ABD4-251C408EA76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FB8FDF7-5D55-4504-BC92-E93C50F661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E13374-D2B3-4D8D-9A71-D4ADA8531868}"/>
              </a:ext>
            </a:extLst>
          </p:cNvPr>
          <p:cNvSpPr>
            <a:spLocks noGrp="1"/>
          </p:cNvSpPr>
          <p:nvPr>
            <p:ph type="dt" sz="half" idx="10"/>
          </p:nvPr>
        </p:nvSpPr>
        <p:spPr/>
        <p:txBody>
          <a:bodyPr/>
          <a:lstStyle/>
          <a:p>
            <a:fld id="{8645C280-3607-41DE-A4C7-4592C728FC9E}" type="datetimeFigureOut">
              <a:rPr lang="en-US" smtClean="0"/>
              <a:t>9/18/2021</a:t>
            </a:fld>
            <a:endParaRPr lang="en-US"/>
          </a:p>
        </p:txBody>
      </p:sp>
      <p:sp>
        <p:nvSpPr>
          <p:cNvPr id="5" name="Footer Placeholder 4">
            <a:extLst>
              <a:ext uri="{FF2B5EF4-FFF2-40B4-BE49-F238E27FC236}">
                <a16:creationId xmlns:a16="http://schemas.microsoft.com/office/drawing/2014/main" id="{B6734EBF-9742-41E9-BDDB-DC793B01A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C0A47-45BB-4AE2-9996-46FFA95678D8}"/>
              </a:ext>
            </a:extLst>
          </p:cNvPr>
          <p:cNvSpPr>
            <a:spLocks noGrp="1"/>
          </p:cNvSpPr>
          <p:nvPr>
            <p:ph type="sldNum" sz="quarter" idx="12"/>
          </p:nvPr>
        </p:nvSpPr>
        <p:spPr/>
        <p:txBody>
          <a:bodyPr/>
          <a:lstStyle/>
          <a:p>
            <a:fld id="{3F80D2B5-B0D8-4A13-A130-C4E6F53C3869}" type="slidenum">
              <a:rPr lang="en-US" smtClean="0"/>
              <a:t>‹#›</a:t>
            </a:fld>
            <a:endParaRPr lang="en-US"/>
          </a:p>
        </p:txBody>
      </p:sp>
    </p:spTree>
    <p:extLst>
      <p:ext uri="{BB962C8B-B14F-4D97-AF65-F5344CB8AC3E}">
        <p14:creationId xmlns:p14="http://schemas.microsoft.com/office/powerpoint/2010/main" val="23028859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Zuri">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43F2C38-5379-E942-8262-0A45E6911A3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1"/>
            <a:ext cx="12192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5">
            <a:extLst>
              <a:ext uri="{FF2B5EF4-FFF2-40B4-BE49-F238E27FC236}">
                <a16:creationId xmlns:a16="http://schemas.microsoft.com/office/drawing/2014/main" id="{4C28DA74-0E23-084A-BE9F-BD1F7B206CD5}"/>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159D2B4-F997-D941-A053-375D757C2742}"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4">
            <a:extLst>
              <a:ext uri="{FF2B5EF4-FFF2-40B4-BE49-F238E27FC236}">
                <a16:creationId xmlns:a16="http://schemas.microsoft.com/office/drawing/2014/main" id="{4201A27D-E805-8940-9E3C-D954D1EB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p:cNvSpPr>
            <a:spLocks noGrp="1"/>
          </p:cNvSpPr>
          <p:nvPr>
            <p:ph type="title"/>
          </p:nvPr>
        </p:nvSpPr>
        <p:spPr>
          <a:xfrm>
            <a:off x="759020" y="673239"/>
            <a:ext cx="6623914" cy="958650"/>
          </a:xfrm>
        </p:spPr>
        <p:txBody>
          <a:bodyPr anchor="t"/>
          <a:lstStyle>
            <a:lvl1pPr>
              <a:defRPr b="0">
                <a:solidFill>
                  <a:schemeClr val="accent2"/>
                </a:solidFill>
                <a:latin typeface="Arial Rounded MT Bold" panose="020F0704030504030204" pitchFamily="34" charset="77"/>
              </a:defRPr>
            </a:lvl1pPr>
          </a:lstStyle>
          <a:p>
            <a:r>
              <a:rPr lang="en-US" dirty="0"/>
              <a:t>Click to edit Master title style</a:t>
            </a:r>
          </a:p>
        </p:txBody>
      </p:sp>
      <p:sp>
        <p:nvSpPr>
          <p:cNvPr id="11" name="Content Placeholder 3"/>
          <p:cNvSpPr>
            <a:spLocks noGrp="1"/>
          </p:cNvSpPr>
          <p:nvPr>
            <p:ph idx="1"/>
          </p:nvPr>
        </p:nvSpPr>
        <p:spPr>
          <a:xfrm>
            <a:off x="750234" y="1921363"/>
            <a:ext cx="10691531" cy="4095604"/>
          </a:xfrm>
        </p:spPr>
        <p:txBody>
          <a:bodyPr/>
          <a:lstStyle>
            <a:lvl1pPr>
              <a:defRPr>
                <a:solidFill>
                  <a:schemeClr val="accent6">
                    <a:lumMod val="50000"/>
                  </a:schemeClr>
                </a:solidFill>
                <a:latin typeface="Georgia" panose="02040502050405020303" pitchFamily="18" charset="0"/>
              </a:defRPr>
            </a:lvl1pPr>
          </a:lstStyle>
          <a:p>
            <a:pPr lvl="0"/>
            <a:r>
              <a:rPr lang="en-US" dirty="0"/>
              <a:t>Click to edit Master text styles</a:t>
            </a:r>
          </a:p>
        </p:txBody>
      </p:sp>
    </p:spTree>
    <p:extLst>
      <p:ext uri="{BB962C8B-B14F-4D97-AF65-F5344CB8AC3E}">
        <p14:creationId xmlns:p14="http://schemas.microsoft.com/office/powerpoint/2010/main" val="35741922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nurse with mask">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43F2C38-5379-E942-8262-0A45E6911A3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1"/>
            <a:ext cx="12192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5">
            <a:extLst>
              <a:ext uri="{FF2B5EF4-FFF2-40B4-BE49-F238E27FC236}">
                <a16:creationId xmlns:a16="http://schemas.microsoft.com/office/drawing/2014/main" id="{4C28DA74-0E23-084A-BE9F-BD1F7B206CD5}"/>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159D2B4-F997-D941-A053-375D757C2742}"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4">
            <a:extLst>
              <a:ext uri="{FF2B5EF4-FFF2-40B4-BE49-F238E27FC236}">
                <a16:creationId xmlns:a16="http://schemas.microsoft.com/office/drawing/2014/main" id="{4201A27D-E805-8940-9E3C-D954D1EB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p:cNvSpPr>
            <a:spLocks noGrp="1"/>
          </p:cNvSpPr>
          <p:nvPr>
            <p:ph type="title"/>
          </p:nvPr>
        </p:nvSpPr>
        <p:spPr>
          <a:xfrm>
            <a:off x="759020" y="673239"/>
            <a:ext cx="6623914" cy="958650"/>
          </a:xfrm>
        </p:spPr>
        <p:txBody>
          <a:bodyPr anchor="t"/>
          <a:lstStyle>
            <a:lvl1pPr>
              <a:defRPr b="0">
                <a:solidFill>
                  <a:schemeClr val="accent2"/>
                </a:solidFill>
                <a:latin typeface="Arial Rounded MT Bold" panose="020F0704030504030204" pitchFamily="34" charset="77"/>
              </a:defRPr>
            </a:lvl1pPr>
          </a:lstStyle>
          <a:p>
            <a:r>
              <a:rPr lang="en-US" dirty="0"/>
              <a:t>Click to edit Master title style</a:t>
            </a:r>
          </a:p>
        </p:txBody>
      </p:sp>
      <p:sp>
        <p:nvSpPr>
          <p:cNvPr id="11" name="Content Placeholder 3"/>
          <p:cNvSpPr>
            <a:spLocks noGrp="1"/>
          </p:cNvSpPr>
          <p:nvPr>
            <p:ph idx="1"/>
          </p:nvPr>
        </p:nvSpPr>
        <p:spPr>
          <a:xfrm>
            <a:off x="750234" y="1921363"/>
            <a:ext cx="10691531" cy="4095604"/>
          </a:xfrm>
        </p:spPr>
        <p:txBody>
          <a:bodyPr/>
          <a:lstStyle>
            <a:lvl1pPr>
              <a:defRPr>
                <a:solidFill>
                  <a:schemeClr val="accent6">
                    <a:lumMod val="50000"/>
                  </a:schemeClr>
                </a:solidFill>
                <a:latin typeface="Georgia" panose="02040502050405020303" pitchFamily="18" charset="0"/>
              </a:defRPr>
            </a:lvl1pPr>
          </a:lstStyle>
          <a:p>
            <a:pPr lvl="0"/>
            <a:r>
              <a:rPr lang="en-US" dirty="0"/>
              <a:t>Click to edit Master text styles</a:t>
            </a:r>
          </a:p>
        </p:txBody>
      </p:sp>
    </p:spTree>
    <p:extLst>
      <p:ext uri="{BB962C8B-B14F-4D97-AF65-F5344CB8AC3E}">
        <p14:creationId xmlns:p14="http://schemas.microsoft.com/office/powerpoint/2010/main" val="37630775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smond">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8051DF30-A575-F544-A4A5-7AFA9B0A467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1"/>
            <a:ext cx="12192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5">
            <a:extLst>
              <a:ext uri="{FF2B5EF4-FFF2-40B4-BE49-F238E27FC236}">
                <a16:creationId xmlns:a16="http://schemas.microsoft.com/office/drawing/2014/main" id="{4C28DA74-0E23-084A-BE9F-BD1F7B206CD5}"/>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159D2B4-F997-D941-A053-375D757C2742}"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4">
            <a:extLst>
              <a:ext uri="{FF2B5EF4-FFF2-40B4-BE49-F238E27FC236}">
                <a16:creationId xmlns:a16="http://schemas.microsoft.com/office/drawing/2014/main" id="{4201A27D-E805-8940-9E3C-D954D1EB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p:cNvSpPr>
            <a:spLocks noGrp="1"/>
          </p:cNvSpPr>
          <p:nvPr>
            <p:ph type="title"/>
          </p:nvPr>
        </p:nvSpPr>
        <p:spPr>
          <a:xfrm>
            <a:off x="759020" y="673239"/>
            <a:ext cx="6623914" cy="958650"/>
          </a:xfrm>
        </p:spPr>
        <p:txBody>
          <a:bodyPr anchor="t"/>
          <a:lstStyle>
            <a:lvl1pPr>
              <a:defRPr b="0">
                <a:solidFill>
                  <a:schemeClr val="accent2"/>
                </a:solidFill>
                <a:latin typeface="Arial Rounded MT Bold" panose="020F0704030504030204" pitchFamily="34" charset="77"/>
              </a:defRPr>
            </a:lvl1pPr>
          </a:lstStyle>
          <a:p>
            <a:r>
              <a:rPr lang="en-US" dirty="0"/>
              <a:t>Click to edit Master title style</a:t>
            </a:r>
          </a:p>
        </p:txBody>
      </p:sp>
      <p:sp>
        <p:nvSpPr>
          <p:cNvPr id="11" name="Content Placeholder 3"/>
          <p:cNvSpPr>
            <a:spLocks noGrp="1"/>
          </p:cNvSpPr>
          <p:nvPr>
            <p:ph idx="1"/>
          </p:nvPr>
        </p:nvSpPr>
        <p:spPr>
          <a:xfrm>
            <a:off x="750234" y="1921363"/>
            <a:ext cx="10691531" cy="4095604"/>
          </a:xfrm>
        </p:spPr>
        <p:txBody>
          <a:bodyPr/>
          <a:lstStyle>
            <a:lvl1pPr>
              <a:defRPr>
                <a:solidFill>
                  <a:schemeClr val="accent6">
                    <a:lumMod val="50000"/>
                  </a:schemeClr>
                </a:solidFill>
                <a:latin typeface="Georgia" panose="02040502050405020303" pitchFamily="18" charset="0"/>
              </a:defRPr>
            </a:lvl1pPr>
          </a:lstStyle>
          <a:p>
            <a:pPr lvl="0"/>
            <a:r>
              <a:rPr lang="en-US" dirty="0"/>
              <a:t>Click to edit Master text styles</a:t>
            </a:r>
          </a:p>
        </p:txBody>
      </p:sp>
    </p:spTree>
    <p:extLst>
      <p:ext uri="{BB962C8B-B14F-4D97-AF65-F5344CB8AC3E}">
        <p14:creationId xmlns:p14="http://schemas.microsoft.com/office/powerpoint/2010/main" val="27733364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Rychick">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43F2C38-5379-E942-8262-0A45E6911A3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1"/>
            <a:ext cx="12192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5">
            <a:extLst>
              <a:ext uri="{FF2B5EF4-FFF2-40B4-BE49-F238E27FC236}">
                <a16:creationId xmlns:a16="http://schemas.microsoft.com/office/drawing/2014/main" id="{4C28DA74-0E23-084A-BE9F-BD1F7B206CD5}"/>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159D2B4-F997-D941-A053-375D757C2742}"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4">
            <a:extLst>
              <a:ext uri="{FF2B5EF4-FFF2-40B4-BE49-F238E27FC236}">
                <a16:creationId xmlns:a16="http://schemas.microsoft.com/office/drawing/2014/main" id="{4201A27D-E805-8940-9E3C-D954D1EB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p:cNvSpPr>
            <a:spLocks noGrp="1"/>
          </p:cNvSpPr>
          <p:nvPr>
            <p:ph type="title"/>
          </p:nvPr>
        </p:nvSpPr>
        <p:spPr>
          <a:xfrm>
            <a:off x="4817851" y="673239"/>
            <a:ext cx="6623914" cy="958650"/>
          </a:xfrm>
        </p:spPr>
        <p:txBody>
          <a:bodyPr anchor="t"/>
          <a:lstStyle>
            <a:lvl1pPr>
              <a:defRPr b="0">
                <a:solidFill>
                  <a:schemeClr val="accent2"/>
                </a:solidFill>
                <a:latin typeface="Arial Rounded MT Bold" panose="020F0704030504030204" pitchFamily="34" charset="77"/>
              </a:defRPr>
            </a:lvl1pPr>
          </a:lstStyle>
          <a:p>
            <a:r>
              <a:rPr lang="en-US" dirty="0"/>
              <a:t>Click to edit Master title style</a:t>
            </a:r>
          </a:p>
        </p:txBody>
      </p:sp>
      <p:sp>
        <p:nvSpPr>
          <p:cNvPr id="11" name="Content Placeholder 3"/>
          <p:cNvSpPr>
            <a:spLocks noGrp="1"/>
          </p:cNvSpPr>
          <p:nvPr>
            <p:ph idx="1"/>
          </p:nvPr>
        </p:nvSpPr>
        <p:spPr>
          <a:xfrm>
            <a:off x="750234" y="1921363"/>
            <a:ext cx="10691531" cy="4095604"/>
          </a:xfrm>
        </p:spPr>
        <p:txBody>
          <a:bodyPr/>
          <a:lstStyle>
            <a:lvl1pPr>
              <a:defRPr>
                <a:solidFill>
                  <a:schemeClr val="accent6">
                    <a:lumMod val="50000"/>
                  </a:schemeClr>
                </a:solidFill>
                <a:latin typeface="Georgia" panose="02040502050405020303" pitchFamily="18" charset="0"/>
              </a:defRPr>
            </a:lvl1pPr>
          </a:lstStyle>
          <a:p>
            <a:pPr lvl="0"/>
            <a:r>
              <a:rPr lang="en-US" dirty="0"/>
              <a:t>Click to edit Master text styles</a:t>
            </a:r>
          </a:p>
        </p:txBody>
      </p:sp>
    </p:spTree>
    <p:extLst>
      <p:ext uri="{BB962C8B-B14F-4D97-AF65-F5344CB8AC3E}">
        <p14:creationId xmlns:p14="http://schemas.microsoft.com/office/powerpoint/2010/main" val="1319542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smon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BED803C0-7B76-0A4E-8135-305AD82E36B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2" cy="685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8397058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Elijah and Niel Romburg">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23319B51-705C-A344-A0E7-FF72BDD4C2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1"/>
            <a:ext cx="12192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5">
            <a:extLst>
              <a:ext uri="{FF2B5EF4-FFF2-40B4-BE49-F238E27FC236}">
                <a16:creationId xmlns:a16="http://schemas.microsoft.com/office/drawing/2014/main" id="{4C28DA74-0E23-084A-BE9F-BD1F7B206CD5}"/>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159D2B4-F997-D941-A053-375D757C2742}"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4">
            <a:extLst>
              <a:ext uri="{FF2B5EF4-FFF2-40B4-BE49-F238E27FC236}">
                <a16:creationId xmlns:a16="http://schemas.microsoft.com/office/drawing/2014/main" id="{4201A27D-E805-8940-9E3C-D954D1EB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03126" y="649234"/>
            <a:ext cx="22655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B74A40E0-F2C4-3E42-A1B3-8F6972F30B49}"/>
              </a:ext>
            </a:extLst>
          </p:cNvPr>
          <p:cNvSpPr>
            <a:spLocks noGrp="1"/>
          </p:cNvSpPr>
          <p:nvPr>
            <p:ph type="title"/>
          </p:nvPr>
        </p:nvSpPr>
        <p:spPr>
          <a:xfrm>
            <a:off x="798445" y="2005857"/>
            <a:ext cx="10515600" cy="1042141"/>
          </a:xfrm>
        </p:spPr>
        <p:txBody>
          <a:bodyPr/>
          <a:lstStyle/>
          <a:p>
            <a:r>
              <a:rPr lang="en-US" dirty="0"/>
              <a:t>Click to edit Master title style</a:t>
            </a:r>
          </a:p>
        </p:txBody>
      </p:sp>
      <p:sp>
        <p:nvSpPr>
          <p:cNvPr id="12" name="Content Placeholder 2">
            <a:extLst>
              <a:ext uri="{FF2B5EF4-FFF2-40B4-BE49-F238E27FC236}">
                <a16:creationId xmlns:a16="http://schemas.microsoft.com/office/drawing/2014/main" id="{2B52E2B0-6311-154E-A24C-C84AF59433B6}"/>
              </a:ext>
            </a:extLst>
          </p:cNvPr>
          <p:cNvSpPr>
            <a:spLocks noGrp="1"/>
          </p:cNvSpPr>
          <p:nvPr>
            <p:ph sz="half" idx="1"/>
          </p:nvPr>
        </p:nvSpPr>
        <p:spPr>
          <a:xfrm>
            <a:off x="798445" y="3047998"/>
            <a:ext cx="5181600" cy="3386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a:extLst>
              <a:ext uri="{FF2B5EF4-FFF2-40B4-BE49-F238E27FC236}">
                <a16:creationId xmlns:a16="http://schemas.microsoft.com/office/drawing/2014/main" id="{A1A17A8E-20C6-804E-8DA7-870743D0F5CD}"/>
              </a:ext>
            </a:extLst>
          </p:cNvPr>
          <p:cNvSpPr>
            <a:spLocks noGrp="1"/>
          </p:cNvSpPr>
          <p:nvPr>
            <p:ph sz="half" idx="2"/>
          </p:nvPr>
        </p:nvSpPr>
        <p:spPr>
          <a:xfrm>
            <a:off x="6132445" y="3047998"/>
            <a:ext cx="5181600" cy="3386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2279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search">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23319B51-705C-A344-A0E7-FF72BDD4C2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1"/>
            <a:ext cx="12192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5">
            <a:extLst>
              <a:ext uri="{FF2B5EF4-FFF2-40B4-BE49-F238E27FC236}">
                <a16:creationId xmlns:a16="http://schemas.microsoft.com/office/drawing/2014/main" id="{4C28DA74-0E23-084A-BE9F-BD1F7B206CD5}"/>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159D2B4-F997-D941-A053-375D757C2742}"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4">
            <a:extLst>
              <a:ext uri="{FF2B5EF4-FFF2-40B4-BE49-F238E27FC236}">
                <a16:creationId xmlns:a16="http://schemas.microsoft.com/office/drawing/2014/main" id="{4201A27D-E805-8940-9E3C-D954D1EB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03126" y="649234"/>
            <a:ext cx="22655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B74A40E0-F2C4-3E42-A1B3-8F6972F30B49}"/>
              </a:ext>
            </a:extLst>
          </p:cNvPr>
          <p:cNvSpPr>
            <a:spLocks noGrp="1"/>
          </p:cNvSpPr>
          <p:nvPr>
            <p:ph type="title"/>
          </p:nvPr>
        </p:nvSpPr>
        <p:spPr>
          <a:xfrm>
            <a:off x="798445" y="2005857"/>
            <a:ext cx="10515600" cy="1042141"/>
          </a:xfrm>
        </p:spPr>
        <p:txBody>
          <a:bodyPr/>
          <a:lstStyle/>
          <a:p>
            <a:r>
              <a:rPr lang="en-US" dirty="0"/>
              <a:t>Click to edit Master title style</a:t>
            </a:r>
          </a:p>
        </p:txBody>
      </p:sp>
      <p:sp>
        <p:nvSpPr>
          <p:cNvPr id="12" name="Content Placeholder 2">
            <a:extLst>
              <a:ext uri="{FF2B5EF4-FFF2-40B4-BE49-F238E27FC236}">
                <a16:creationId xmlns:a16="http://schemas.microsoft.com/office/drawing/2014/main" id="{2B52E2B0-6311-154E-A24C-C84AF59433B6}"/>
              </a:ext>
            </a:extLst>
          </p:cNvPr>
          <p:cNvSpPr>
            <a:spLocks noGrp="1"/>
          </p:cNvSpPr>
          <p:nvPr>
            <p:ph sz="half" idx="1"/>
          </p:nvPr>
        </p:nvSpPr>
        <p:spPr>
          <a:xfrm>
            <a:off x="798445" y="3047998"/>
            <a:ext cx="5181600" cy="3386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a:extLst>
              <a:ext uri="{FF2B5EF4-FFF2-40B4-BE49-F238E27FC236}">
                <a16:creationId xmlns:a16="http://schemas.microsoft.com/office/drawing/2014/main" id="{A1A17A8E-20C6-804E-8DA7-870743D0F5CD}"/>
              </a:ext>
            </a:extLst>
          </p:cNvPr>
          <p:cNvSpPr>
            <a:spLocks noGrp="1"/>
          </p:cNvSpPr>
          <p:nvPr>
            <p:ph sz="half" idx="2"/>
          </p:nvPr>
        </p:nvSpPr>
        <p:spPr>
          <a:xfrm>
            <a:off x="6132445" y="3047998"/>
            <a:ext cx="5181600" cy="3386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68905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Maya">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23319B51-705C-A344-A0E7-FF72BDD4C2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1"/>
            <a:ext cx="12192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5">
            <a:extLst>
              <a:ext uri="{FF2B5EF4-FFF2-40B4-BE49-F238E27FC236}">
                <a16:creationId xmlns:a16="http://schemas.microsoft.com/office/drawing/2014/main" id="{4C28DA74-0E23-084A-BE9F-BD1F7B206CD5}"/>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159D2B4-F997-D941-A053-375D757C2742}"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4">
            <a:extLst>
              <a:ext uri="{FF2B5EF4-FFF2-40B4-BE49-F238E27FC236}">
                <a16:creationId xmlns:a16="http://schemas.microsoft.com/office/drawing/2014/main" id="{4201A27D-E805-8940-9E3C-D954D1EB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03126" y="649234"/>
            <a:ext cx="2265525" cy="476250"/>
          </a:xfrm>
          <a:prstGeom prst="rect">
            <a:avLst/>
          </a:prstGeom>
          <a:noFill/>
          <a:ln>
            <a:noFill/>
          </a:ln>
          <a:effectLst>
            <a:glow rad="1498600">
              <a:schemeClr val="bg1">
                <a:alpha val="69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B74A40E0-F2C4-3E42-A1B3-8F6972F30B49}"/>
              </a:ext>
            </a:extLst>
          </p:cNvPr>
          <p:cNvSpPr>
            <a:spLocks noGrp="1"/>
          </p:cNvSpPr>
          <p:nvPr>
            <p:ph type="title"/>
          </p:nvPr>
        </p:nvSpPr>
        <p:spPr>
          <a:xfrm>
            <a:off x="798445" y="2005857"/>
            <a:ext cx="10515600" cy="1042141"/>
          </a:xfrm>
        </p:spPr>
        <p:txBody>
          <a:bodyPr/>
          <a:lstStyle/>
          <a:p>
            <a:r>
              <a:rPr lang="en-US" dirty="0"/>
              <a:t>Click to edit Master title style</a:t>
            </a:r>
          </a:p>
        </p:txBody>
      </p:sp>
      <p:sp>
        <p:nvSpPr>
          <p:cNvPr id="12" name="Content Placeholder 2">
            <a:extLst>
              <a:ext uri="{FF2B5EF4-FFF2-40B4-BE49-F238E27FC236}">
                <a16:creationId xmlns:a16="http://schemas.microsoft.com/office/drawing/2014/main" id="{2B52E2B0-6311-154E-A24C-C84AF59433B6}"/>
              </a:ext>
            </a:extLst>
          </p:cNvPr>
          <p:cNvSpPr>
            <a:spLocks noGrp="1"/>
          </p:cNvSpPr>
          <p:nvPr>
            <p:ph sz="half" idx="1"/>
          </p:nvPr>
        </p:nvSpPr>
        <p:spPr>
          <a:xfrm>
            <a:off x="798445" y="3047998"/>
            <a:ext cx="5181600" cy="3386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a:extLst>
              <a:ext uri="{FF2B5EF4-FFF2-40B4-BE49-F238E27FC236}">
                <a16:creationId xmlns:a16="http://schemas.microsoft.com/office/drawing/2014/main" id="{A1A17A8E-20C6-804E-8DA7-870743D0F5CD}"/>
              </a:ext>
            </a:extLst>
          </p:cNvPr>
          <p:cNvSpPr>
            <a:spLocks noGrp="1"/>
          </p:cNvSpPr>
          <p:nvPr>
            <p:ph sz="half" idx="2"/>
          </p:nvPr>
        </p:nvSpPr>
        <p:spPr>
          <a:xfrm>
            <a:off x="6132445" y="3047998"/>
            <a:ext cx="5181600" cy="3386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36270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organ">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23319B51-705C-A344-A0E7-FF72BDD4C2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1"/>
            <a:ext cx="12192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5">
            <a:extLst>
              <a:ext uri="{FF2B5EF4-FFF2-40B4-BE49-F238E27FC236}">
                <a16:creationId xmlns:a16="http://schemas.microsoft.com/office/drawing/2014/main" id="{4C28DA74-0E23-084A-BE9F-BD1F7B206CD5}"/>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159D2B4-F997-D941-A053-375D757C2742}"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4">
            <a:extLst>
              <a:ext uri="{FF2B5EF4-FFF2-40B4-BE49-F238E27FC236}">
                <a16:creationId xmlns:a16="http://schemas.microsoft.com/office/drawing/2014/main" id="{4201A27D-E805-8940-9E3C-D954D1EB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03126" y="649234"/>
            <a:ext cx="22655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B74A40E0-F2C4-3E42-A1B3-8F6972F30B49}"/>
              </a:ext>
            </a:extLst>
          </p:cNvPr>
          <p:cNvSpPr>
            <a:spLocks noGrp="1"/>
          </p:cNvSpPr>
          <p:nvPr>
            <p:ph type="title"/>
          </p:nvPr>
        </p:nvSpPr>
        <p:spPr>
          <a:xfrm>
            <a:off x="798445" y="2005857"/>
            <a:ext cx="10515600" cy="1042141"/>
          </a:xfrm>
        </p:spPr>
        <p:txBody>
          <a:bodyPr/>
          <a:lstStyle/>
          <a:p>
            <a:r>
              <a:rPr lang="en-US" dirty="0"/>
              <a:t>Click to edit Master title style</a:t>
            </a:r>
          </a:p>
        </p:txBody>
      </p:sp>
      <p:sp>
        <p:nvSpPr>
          <p:cNvPr id="12" name="Content Placeholder 2">
            <a:extLst>
              <a:ext uri="{FF2B5EF4-FFF2-40B4-BE49-F238E27FC236}">
                <a16:creationId xmlns:a16="http://schemas.microsoft.com/office/drawing/2014/main" id="{2B52E2B0-6311-154E-A24C-C84AF59433B6}"/>
              </a:ext>
            </a:extLst>
          </p:cNvPr>
          <p:cNvSpPr>
            <a:spLocks noGrp="1"/>
          </p:cNvSpPr>
          <p:nvPr>
            <p:ph sz="half" idx="1"/>
          </p:nvPr>
        </p:nvSpPr>
        <p:spPr>
          <a:xfrm>
            <a:off x="798445" y="3047998"/>
            <a:ext cx="5181600" cy="3386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a:extLst>
              <a:ext uri="{FF2B5EF4-FFF2-40B4-BE49-F238E27FC236}">
                <a16:creationId xmlns:a16="http://schemas.microsoft.com/office/drawing/2014/main" id="{A1A17A8E-20C6-804E-8DA7-870743D0F5CD}"/>
              </a:ext>
            </a:extLst>
          </p:cNvPr>
          <p:cNvSpPr>
            <a:spLocks noGrp="1"/>
          </p:cNvSpPr>
          <p:nvPr>
            <p:ph sz="half" idx="2"/>
          </p:nvPr>
        </p:nvSpPr>
        <p:spPr>
          <a:xfrm>
            <a:off x="6132445" y="3047998"/>
            <a:ext cx="5181600" cy="3386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343909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Javier and Dr Hedrick">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23319B51-705C-A344-A0E7-FF72BDD4C2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1"/>
            <a:ext cx="12192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5">
            <a:extLst>
              <a:ext uri="{FF2B5EF4-FFF2-40B4-BE49-F238E27FC236}">
                <a16:creationId xmlns:a16="http://schemas.microsoft.com/office/drawing/2014/main" id="{4C28DA74-0E23-084A-BE9F-BD1F7B206CD5}"/>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159D2B4-F997-D941-A053-375D757C2742}"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4">
            <a:extLst>
              <a:ext uri="{FF2B5EF4-FFF2-40B4-BE49-F238E27FC236}">
                <a16:creationId xmlns:a16="http://schemas.microsoft.com/office/drawing/2014/main" id="{4201A27D-E805-8940-9E3C-D954D1EB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82149" y="587374"/>
            <a:ext cx="2265525" cy="476250"/>
          </a:xfrm>
          <a:prstGeom prst="rect">
            <a:avLst/>
          </a:prstGeom>
          <a:noFill/>
          <a:ln>
            <a:noFill/>
          </a:ln>
          <a:effectLst>
            <a:glow rad="1905000">
              <a:schemeClr val="bg1">
                <a:alpha val="49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ontent Placeholder 3">
            <a:extLst>
              <a:ext uri="{FF2B5EF4-FFF2-40B4-BE49-F238E27FC236}">
                <a16:creationId xmlns:a16="http://schemas.microsoft.com/office/drawing/2014/main" id="{A1A17A8E-20C6-804E-8DA7-870743D0F5CD}"/>
              </a:ext>
            </a:extLst>
          </p:cNvPr>
          <p:cNvSpPr>
            <a:spLocks noGrp="1"/>
          </p:cNvSpPr>
          <p:nvPr>
            <p:ph sz="half" idx="2"/>
          </p:nvPr>
        </p:nvSpPr>
        <p:spPr>
          <a:xfrm>
            <a:off x="6132445" y="3047998"/>
            <a:ext cx="5181600" cy="3386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B74A40E0-F2C4-3E42-A1B3-8F6972F30B49}"/>
              </a:ext>
            </a:extLst>
          </p:cNvPr>
          <p:cNvSpPr>
            <a:spLocks noGrp="1"/>
          </p:cNvSpPr>
          <p:nvPr>
            <p:ph type="title"/>
          </p:nvPr>
        </p:nvSpPr>
        <p:spPr>
          <a:xfrm>
            <a:off x="798445" y="2005857"/>
            <a:ext cx="10515600" cy="1042141"/>
          </a:xfrm>
        </p:spPr>
        <p:txBody>
          <a:bodyPr/>
          <a:lstStyle/>
          <a:p>
            <a:r>
              <a:rPr lang="en-US" dirty="0"/>
              <a:t>Click to edit Master title style</a:t>
            </a:r>
          </a:p>
        </p:txBody>
      </p:sp>
      <p:sp>
        <p:nvSpPr>
          <p:cNvPr id="12" name="Content Placeholder 2">
            <a:extLst>
              <a:ext uri="{FF2B5EF4-FFF2-40B4-BE49-F238E27FC236}">
                <a16:creationId xmlns:a16="http://schemas.microsoft.com/office/drawing/2014/main" id="{2B52E2B0-6311-154E-A24C-C84AF59433B6}"/>
              </a:ext>
            </a:extLst>
          </p:cNvPr>
          <p:cNvSpPr>
            <a:spLocks noGrp="1"/>
          </p:cNvSpPr>
          <p:nvPr>
            <p:ph sz="half" idx="1"/>
          </p:nvPr>
        </p:nvSpPr>
        <p:spPr>
          <a:xfrm>
            <a:off x="798445" y="3047998"/>
            <a:ext cx="5181600" cy="3386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03197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Karabots">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255316FF-F888-6941-AE30-6C7C9220A4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1"/>
            <a:ext cx="12192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F9706AC6-5AF4-F444-98B6-A9D5FCD5E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65106" y="587374"/>
            <a:ext cx="22655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758825" y="1823495"/>
            <a:ext cx="10708499" cy="931372"/>
          </a:xfrm>
        </p:spPr>
        <p:txBody>
          <a:bodyPr anchor="t"/>
          <a:lstStyle>
            <a:lvl1pPr>
              <a:defRPr b="0">
                <a:solidFill>
                  <a:schemeClr val="accent2"/>
                </a:solidFill>
                <a:latin typeface="Arial Rounded MT Bold" panose="020F0704030504030204" pitchFamily="34" charset="77"/>
              </a:defRPr>
            </a:lvl1pPr>
          </a:lstStyle>
          <a:p>
            <a:r>
              <a:rPr lang="en-US" dirty="0"/>
              <a:t>Click to edit Master title style</a:t>
            </a:r>
          </a:p>
        </p:txBody>
      </p:sp>
      <p:sp>
        <p:nvSpPr>
          <p:cNvPr id="4" name="Chart Placeholder 3"/>
          <p:cNvSpPr>
            <a:spLocks noGrp="1"/>
          </p:cNvSpPr>
          <p:nvPr>
            <p:ph type="chart" sz="quarter" idx="13"/>
          </p:nvPr>
        </p:nvSpPr>
        <p:spPr>
          <a:xfrm>
            <a:off x="5362641" y="2837090"/>
            <a:ext cx="6104683" cy="3274786"/>
          </a:xfrm>
        </p:spPr>
        <p:txBody>
          <a:bodyPr rtlCol="0">
            <a:normAutofit/>
          </a:bodyPr>
          <a:lstStyle>
            <a:lvl1pPr marL="0" indent="0">
              <a:buNone/>
              <a:defRPr sz="2800" baseline="30000">
                <a:solidFill>
                  <a:schemeClr val="accent6">
                    <a:lumMod val="50000"/>
                  </a:schemeClr>
                </a:solidFill>
                <a:latin typeface="Georgia" panose="02040502050405020303" pitchFamily="18" charset="0"/>
              </a:defRPr>
            </a:lvl1pPr>
          </a:lstStyle>
          <a:p>
            <a:pPr lvl="0"/>
            <a:r>
              <a:rPr lang="en-US" noProof="0" dirty="0"/>
              <a:t>Click icon to add chart</a:t>
            </a:r>
          </a:p>
        </p:txBody>
      </p:sp>
      <p:sp>
        <p:nvSpPr>
          <p:cNvPr id="6" name="Slide Number Placeholder 5">
            <a:extLst>
              <a:ext uri="{FF2B5EF4-FFF2-40B4-BE49-F238E27FC236}">
                <a16:creationId xmlns:a16="http://schemas.microsoft.com/office/drawing/2014/main" id="{693B156C-699E-B846-826B-1A03E782CB60}"/>
              </a:ext>
            </a:extLst>
          </p:cNvPr>
          <p:cNvSpPr>
            <a:spLocks noGrp="1"/>
          </p:cNvSpPr>
          <p:nvPr>
            <p:ph type="sldNum" sz="quarter" idx="14"/>
          </p:nvPr>
        </p:nvSpPr>
        <p:spPr>
          <a:xfrm>
            <a:off x="304800" y="6334125"/>
            <a:ext cx="454025" cy="269875"/>
          </a:xfrm>
          <a:prstGeom prst="rect">
            <a:avLst/>
          </a:prstGeom>
        </p:spPr>
        <p:txBody>
          <a:bodyPr/>
          <a:lstStyle>
            <a:lvl1pPr algn="l" eaLnBrk="1" fontAlgn="auto" hangingPunct="1">
              <a:spcBef>
                <a:spcPts val="0"/>
              </a:spcBef>
              <a:spcAft>
                <a:spcPts val="0"/>
              </a:spcAft>
              <a:defRPr sz="1200" smtClean="0">
                <a:solidFill>
                  <a:schemeClr val="accent6">
                    <a:lumMod val="50000"/>
                  </a:schemeClr>
                </a:solidFill>
                <a:latin typeface="Georgia" panose="02040502050405020303" pitchFamily="18" charset="0"/>
              </a:defRPr>
            </a:lvl1pPr>
          </a:lstStyle>
          <a:p>
            <a:pPr>
              <a:defRPr/>
            </a:pPr>
            <a:fld id="{DFF6C007-0B6E-3A49-9A23-441171359FDC}" type="slidenum">
              <a:rPr lang="en-US"/>
              <a:pPr>
                <a:defRPr/>
              </a:pPr>
              <a:t>‹#›</a:t>
            </a:fld>
            <a:endParaRPr lang="en-US" dirty="0"/>
          </a:p>
        </p:txBody>
      </p:sp>
      <p:sp>
        <p:nvSpPr>
          <p:cNvPr id="8" name="Content Placeholder 3">
            <a:extLst>
              <a:ext uri="{FF2B5EF4-FFF2-40B4-BE49-F238E27FC236}">
                <a16:creationId xmlns:a16="http://schemas.microsoft.com/office/drawing/2014/main" id="{88901400-156E-7B48-814D-0A75D9205AF8}"/>
              </a:ext>
            </a:extLst>
          </p:cNvPr>
          <p:cNvSpPr>
            <a:spLocks noGrp="1"/>
          </p:cNvSpPr>
          <p:nvPr>
            <p:ph idx="1"/>
          </p:nvPr>
        </p:nvSpPr>
        <p:spPr>
          <a:xfrm>
            <a:off x="758825" y="2837090"/>
            <a:ext cx="4524657" cy="3274786"/>
          </a:xfrm>
        </p:spPr>
        <p:txBody>
          <a:bodyPr/>
          <a:lstStyle>
            <a:lvl1pPr>
              <a:defRPr>
                <a:solidFill>
                  <a:schemeClr val="accent6">
                    <a:lumMod val="50000"/>
                  </a:schemeClr>
                </a:solidFill>
                <a:latin typeface="Georgia" panose="02040502050405020303" pitchFamily="18" charset="0"/>
              </a:defRPr>
            </a:lvl1pPr>
          </a:lstStyle>
          <a:p>
            <a:pPr lvl="0"/>
            <a:r>
              <a:rPr lang="en-US" dirty="0"/>
              <a:t>Click to edit Master text styles</a:t>
            </a:r>
          </a:p>
        </p:txBody>
      </p:sp>
    </p:spTree>
    <p:extLst>
      <p:ext uri="{BB962C8B-B14F-4D97-AF65-F5344CB8AC3E}">
        <p14:creationId xmlns:p14="http://schemas.microsoft.com/office/powerpoint/2010/main" val="25744067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uerger">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255316FF-F888-6941-AE30-6C7C9220A4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1"/>
            <a:ext cx="12192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F9706AC6-5AF4-F444-98B6-A9D5FCD5E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197118" y="587374"/>
            <a:ext cx="22655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758825" y="1823495"/>
            <a:ext cx="10708499" cy="931372"/>
          </a:xfrm>
        </p:spPr>
        <p:txBody>
          <a:bodyPr anchor="t"/>
          <a:lstStyle>
            <a:lvl1pPr>
              <a:defRPr b="0">
                <a:solidFill>
                  <a:schemeClr val="accent2"/>
                </a:solidFill>
                <a:latin typeface="Arial Rounded MT Bold" panose="020F0704030504030204" pitchFamily="34" charset="77"/>
              </a:defRPr>
            </a:lvl1pPr>
          </a:lstStyle>
          <a:p>
            <a:r>
              <a:rPr lang="en-US" dirty="0"/>
              <a:t>Click to edit Master title style</a:t>
            </a:r>
          </a:p>
        </p:txBody>
      </p:sp>
      <p:sp>
        <p:nvSpPr>
          <p:cNvPr id="4" name="Chart Placeholder 3"/>
          <p:cNvSpPr>
            <a:spLocks noGrp="1"/>
          </p:cNvSpPr>
          <p:nvPr>
            <p:ph type="chart" sz="quarter" idx="13"/>
          </p:nvPr>
        </p:nvSpPr>
        <p:spPr>
          <a:xfrm>
            <a:off x="5362641" y="2837090"/>
            <a:ext cx="6104683" cy="3274786"/>
          </a:xfrm>
        </p:spPr>
        <p:txBody>
          <a:bodyPr rtlCol="0">
            <a:normAutofit/>
          </a:bodyPr>
          <a:lstStyle>
            <a:lvl1pPr marL="0" indent="0">
              <a:buNone/>
              <a:defRPr sz="2800" baseline="30000">
                <a:solidFill>
                  <a:schemeClr val="accent6">
                    <a:lumMod val="50000"/>
                  </a:schemeClr>
                </a:solidFill>
                <a:latin typeface="Georgia" panose="02040502050405020303" pitchFamily="18" charset="0"/>
              </a:defRPr>
            </a:lvl1pPr>
          </a:lstStyle>
          <a:p>
            <a:pPr lvl="0"/>
            <a:r>
              <a:rPr lang="en-US" noProof="0" dirty="0"/>
              <a:t>Click icon to add chart</a:t>
            </a:r>
          </a:p>
        </p:txBody>
      </p:sp>
      <p:sp>
        <p:nvSpPr>
          <p:cNvPr id="6" name="Slide Number Placeholder 5">
            <a:extLst>
              <a:ext uri="{FF2B5EF4-FFF2-40B4-BE49-F238E27FC236}">
                <a16:creationId xmlns:a16="http://schemas.microsoft.com/office/drawing/2014/main" id="{693B156C-699E-B846-826B-1A03E782CB60}"/>
              </a:ext>
            </a:extLst>
          </p:cNvPr>
          <p:cNvSpPr>
            <a:spLocks noGrp="1"/>
          </p:cNvSpPr>
          <p:nvPr>
            <p:ph type="sldNum" sz="quarter" idx="14"/>
          </p:nvPr>
        </p:nvSpPr>
        <p:spPr>
          <a:xfrm>
            <a:off x="304800" y="6334125"/>
            <a:ext cx="454025" cy="269875"/>
          </a:xfrm>
          <a:prstGeom prst="rect">
            <a:avLst/>
          </a:prstGeom>
        </p:spPr>
        <p:txBody>
          <a:bodyPr/>
          <a:lstStyle>
            <a:lvl1pPr algn="l" eaLnBrk="1" fontAlgn="auto" hangingPunct="1">
              <a:spcBef>
                <a:spcPts val="0"/>
              </a:spcBef>
              <a:spcAft>
                <a:spcPts val="0"/>
              </a:spcAft>
              <a:defRPr sz="1200" smtClean="0">
                <a:solidFill>
                  <a:schemeClr val="accent6">
                    <a:lumMod val="50000"/>
                  </a:schemeClr>
                </a:solidFill>
                <a:latin typeface="Georgia" panose="02040502050405020303" pitchFamily="18" charset="0"/>
              </a:defRPr>
            </a:lvl1pPr>
          </a:lstStyle>
          <a:p>
            <a:pPr>
              <a:defRPr/>
            </a:pPr>
            <a:fld id="{DFF6C007-0B6E-3A49-9A23-441171359FDC}" type="slidenum">
              <a:rPr lang="en-US"/>
              <a:pPr>
                <a:defRPr/>
              </a:pPr>
              <a:t>‹#›</a:t>
            </a:fld>
            <a:endParaRPr lang="en-US" dirty="0"/>
          </a:p>
        </p:txBody>
      </p:sp>
      <p:sp>
        <p:nvSpPr>
          <p:cNvPr id="8" name="Content Placeholder 3">
            <a:extLst>
              <a:ext uri="{FF2B5EF4-FFF2-40B4-BE49-F238E27FC236}">
                <a16:creationId xmlns:a16="http://schemas.microsoft.com/office/drawing/2014/main" id="{88901400-156E-7B48-814D-0A75D9205AF8}"/>
              </a:ext>
            </a:extLst>
          </p:cNvPr>
          <p:cNvSpPr>
            <a:spLocks noGrp="1"/>
          </p:cNvSpPr>
          <p:nvPr>
            <p:ph idx="1"/>
          </p:nvPr>
        </p:nvSpPr>
        <p:spPr>
          <a:xfrm>
            <a:off x="758825" y="2837090"/>
            <a:ext cx="4524657" cy="3274786"/>
          </a:xfrm>
        </p:spPr>
        <p:txBody>
          <a:bodyPr/>
          <a:lstStyle>
            <a:lvl1pPr>
              <a:defRPr>
                <a:solidFill>
                  <a:schemeClr val="accent6">
                    <a:lumMod val="50000"/>
                  </a:schemeClr>
                </a:solidFill>
                <a:latin typeface="Georgia" panose="02040502050405020303" pitchFamily="18" charset="0"/>
              </a:defRPr>
            </a:lvl1pPr>
          </a:lstStyle>
          <a:p>
            <a:pPr lvl="0"/>
            <a:r>
              <a:rPr lang="en-US" dirty="0"/>
              <a:t>Click to edit Master text styles</a:t>
            </a:r>
          </a:p>
        </p:txBody>
      </p:sp>
    </p:spTree>
    <p:extLst>
      <p:ext uri="{BB962C8B-B14F-4D97-AF65-F5344CB8AC3E}">
        <p14:creationId xmlns:p14="http://schemas.microsoft.com/office/powerpoint/2010/main" val="103149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esmon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BED803C0-7B76-0A4E-8135-305AD82E36B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2" cy="685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5748295" cy="56115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460273"/>
            <a:ext cx="4576158" cy="523454"/>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597945"/>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5751127" y="0"/>
            <a:ext cx="0" cy="5611528"/>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905546"/>
            <a:ext cx="4576158" cy="523454"/>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7"/>
            <a:ext cx="4576158" cy="1445387"/>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215436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asim">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9F61FBAF-C494-014B-A483-19DF90ACBC0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0"/>
            <a:ext cx="12191998"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1">
            <a:extLst>
              <a:ext uri="{FF2B5EF4-FFF2-40B4-BE49-F238E27FC236}">
                <a16:creationId xmlns:a16="http://schemas.microsoft.com/office/drawing/2014/main" id="{73B702C5-E95F-D84D-BDE6-1075F3AA82AB}"/>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1" name="Picture 10">
            <a:extLst>
              <a:ext uri="{FF2B5EF4-FFF2-40B4-BE49-F238E27FC236}">
                <a16:creationId xmlns:a16="http://schemas.microsoft.com/office/drawing/2014/main" id="{CA4F4D64-B92D-6541-A045-8CF264FD347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Text Placeholder 11">
            <a:extLst>
              <a:ext uri="{FF2B5EF4-FFF2-40B4-BE49-F238E27FC236}">
                <a16:creationId xmlns:a16="http://schemas.microsoft.com/office/drawing/2014/main" id="{3D2F3083-67F2-0142-83B9-1B8431A0592E}"/>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0" name="Text Placeholder 11">
            <a:extLst>
              <a:ext uri="{FF2B5EF4-FFF2-40B4-BE49-F238E27FC236}">
                <a16:creationId xmlns:a16="http://schemas.microsoft.com/office/drawing/2014/main" id="{E7D5EDB7-8CCF-824D-AD95-701D076C8762}"/>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716467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10.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4.xml"/><Relationship Id="rId4"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5.xml"/><Relationship Id="rId4"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6.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8.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theme" Target="../theme/theme9.xml"/><Relationship Id="rId5" Type="http://schemas.openxmlformats.org/officeDocument/2006/relationships/slideLayout" Target="../slideLayouts/slideLayout65.xml"/><Relationship Id="rId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Text Placeholder 2">
            <a:extLst>
              <a:ext uri="{FF2B5EF4-FFF2-40B4-BE49-F238E27FC236}">
                <a16:creationId xmlns:a16="http://schemas.microsoft.com/office/drawing/2014/main" id="{7E3205EB-2B8D-5144-B3AD-B5AFDA034512}"/>
              </a:ext>
            </a:extLst>
          </p:cNvPr>
          <p:cNvSpPr>
            <a:spLocks noGrp="1" noChangeArrowheads="1"/>
          </p:cNvSpPr>
          <p:nvPr>
            <p:ph type="body" idx="1"/>
          </p:nvPr>
        </p:nvSpPr>
        <p:spPr bwMode="auto">
          <a:xfrm>
            <a:off x="838200" y="1825625"/>
            <a:ext cx="10515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a:extLst>
              <a:ext uri="{FF2B5EF4-FFF2-40B4-BE49-F238E27FC236}">
                <a16:creationId xmlns:a16="http://schemas.microsoft.com/office/drawing/2014/main" id="{6CBC2BBA-59F6-F14F-9955-6DADD9ED53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cSld>
  <p:clrMap bg1="lt1" tx1="dk1" bg2="lt2" tx2="dk2" accent1="accent1" accent2="accent2" accent3="accent3" accent4="accent4" accent5="accent5" accent6="accent6" hlink="hlink" folHlink="folHlink"/>
  <p:sldLayoutIdLst>
    <p:sldLayoutId id="2147483762" r:id="rId1"/>
    <p:sldLayoutId id="2147483795" r:id="rId2"/>
    <p:sldLayoutId id="2147483796" r:id="rId3"/>
    <p:sldLayoutId id="2147483797" r:id="rId4"/>
    <p:sldLayoutId id="2147483798" r:id="rId5"/>
    <p:sldLayoutId id="2147483832" r:id="rId6"/>
    <p:sldLayoutId id="2147483799" r:id="rId7"/>
    <p:sldLayoutId id="2147483833" r:id="rId8"/>
  </p:sldLayoutIdLst>
  <p:hf hdr="0" ftr="0" dt="0"/>
  <p:txStyles>
    <p:titleStyle>
      <a:lvl1pPr algn="l" rtl="0" eaLnBrk="1" fontAlgn="base" hangingPunct="1">
        <a:lnSpc>
          <a:spcPct val="90000"/>
        </a:lnSpc>
        <a:spcBef>
          <a:spcPct val="0"/>
        </a:spcBef>
        <a:spcAft>
          <a:spcPct val="0"/>
        </a:spcAft>
        <a:defRPr sz="3600" kern="1200">
          <a:solidFill>
            <a:schemeClr val="accent2"/>
          </a:solidFill>
          <a:latin typeface="Arial Rounded MT Bold" panose="020F0704030504030204" pitchFamily="34" charset="77"/>
          <a:ea typeface="+mj-ea"/>
          <a:cs typeface="Arial" panose="020B0604020202020204" pitchFamily="34" charset="0"/>
        </a:defRPr>
      </a:lvl1pPr>
      <a:lvl2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2pPr>
      <a:lvl3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3pPr>
      <a:lvl4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4pPr>
      <a:lvl5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5pPr>
      <a:lvl6pPr marL="4572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6pPr>
      <a:lvl7pPr marL="9144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7pPr>
      <a:lvl8pPr marL="13716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8pPr>
      <a:lvl9pPr marL="18288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433A31"/>
          </a:solidFill>
          <a:latin typeface="Georgia" panose="02040502050405020303" pitchFamily="18"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433A31"/>
          </a:solidFill>
          <a:latin typeface="Georgia" panose="02040502050405020303" pitchFamily="18"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433A31"/>
          </a:solidFill>
          <a:latin typeface="Georgia" panose="02040502050405020303" pitchFamily="18"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AF5E4F6-85EA-0245-A6E8-C5AB120734C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ADD TITLE</a:t>
            </a:r>
          </a:p>
        </p:txBody>
      </p:sp>
      <p:sp>
        <p:nvSpPr>
          <p:cNvPr id="1027" name="Text Placeholder 2">
            <a:extLst>
              <a:ext uri="{FF2B5EF4-FFF2-40B4-BE49-F238E27FC236}">
                <a16:creationId xmlns:a16="http://schemas.microsoft.com/office/drawing/2014/main" id="{7E3205EB-2B8D-5144-B3AD-B5AFDA034512}"/>
              </a:ext>
            </a:extLst>
          </p:cNvPr>
          <p:cNvSpPr>
            <a:spLocks noGrp="1" noChangeArrowheads="1"/>
          </p:cNvSpPr>
          <p:nvPr>
            <p:ph type="body" idx="1"/>
          </p:nvPr>
        </p:nvSpPr>
        <p:spPr bwMode="auto">
          <a:xfrm>
            <a:off x="838200" y="1825625"/>
            <a:ext cx="10515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992929505"/>
      </p:ext>
    </p:extLst>
  </p:cSld>
  <p:clrMap bg1="lt1" tx1="dk1" bg2="lt2" tx2="dk2" accent1="accent1" accent2="accent2" accent3="accent3" accent4="accent4" accent5="accent5" accent6="accent6" hlink="hlink" folHlink="folHlink"/>
  <p:sldLayoutIdLst>
    <p:sldLayoutId id="2147483908" r:id="rId1"/>
    <p:sldLayoutId id="2147483912" r:id="rId2"/>
    <p:sldLayoutId id="2147483917" r:id="rId3"/>
    <p:sldLayoutId id="2147483914" r:id="rId4"/>
    <p:sldLayoutId id="2147483909" r:id="rId5"/>
    <p:sldLayoutId id="2147483915" r:id="rId6"/>
    <p:sldLayoutId id="2147483916" r:id="rId7"/>
    <p:sldLayoutId id="2147483918" r:id="rId8"/>
    <p:sldLayoutId id="2147483913" r:id="rId9"/>
    <p:sldLayoutId id="2147483910" r:id="rId10"/>
    <p:sldLayoutId id="2147483911" r:id="rId11"/>
  </p:sldLayoutIdLst>
  <p:hf hdr="0" ftr="0" dt="0"/>
  <p:txStyles>
    <p:titleStyle>
      <a:lvl1pPr algn="l" rtl="0" eaLnBrk="1" fontAlgn="base" hangingPunct="1">
        <a:lnSpc>
          <a:spcPct val="90000"/>
        </a:lnSpc>
        <a:spcBef>
          <a:spcPct val="0"/>
        </a:spcBef>
        <a:spcAft>
          <a:spcPct val="0"/>
        </a:spcAft>
        <a:defRPr sz="3600" kern="1200">
          <a:solidFill>
            <a:schemeClr val="accent2"/>
          </a:solidFill>
          <a:latin typeface="Arial Rounded MT Bold" panose="020F0704030504030204" pitchFamily="34" charset="77"/>
          <a:ea typeface="+mj-ea"/>
          <a:cs typeface="Arial" panose="020B0604020202020204" pitchFamily="34" charset="0"/>
        </a:defRPr>
      </a:lvl1pPr>
      <a:lvl2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2pPr>
      <a:lvl3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3pPr>
      <a:lvl4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4pPr>
      <a:lvl5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5pPr>
      <a:lvl6pPr marL="4572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6pPr>
      <a:lvl7pPr marL="9144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7pPr>
      <a:lvl8pPr marL="13716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8pPr>
      <a:lvl9pPr marL="18288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433A31"/>
          </a:solidFill>
          <a:latin typeface="Georgia" panose="02040502050405020303" pitchFamily="18"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433A31"/>
          </a:solidFill>
          <a:latin typeface="Georgia" panose="02040502050405020303" pitchFamily="18"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433A31"/>
          </a:solidFill>
          <a:latin typeface="Georgia" panose="02040502050405020303" pitchFamily="18"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Text Placeholder 2">
            <a:extLst>
              <a:ext uri="{FF2B5EF4-FFF2-40B4-BE49-F238E27FC236}">
                <a16:creationId xmlns:a16="http://schemas.microsoft.com/office/drawing/2014/main" id="{7E3205EB-2B8D-5144-B3AD-B5AFDA034512}"/>
              </a:ext>
            </a:extLst>
          </p:cNvPr>
          <p:cNvSpPr>
            <a:spLocks noGrp="1" noChangeArrowheads="1"/>
          </p:cNvSpPr>
          <p:nvPr>
            <p:ph type="body" idx="1"/>
          </p:nvPr>
        </p:nvSpPr>
        <p:spPr bwMode="auto">
          <a:xfrm>
            <a:off x="838200" y="1825625"/>
            <a:ext cx="10515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a:extLst>
              <a:ext uri="{FF2B5EF4-FFF2-40B4-BE49-F238E27FC236}">
                <a16:creationId xmlns:a16="http://schemas.microsoft.com/office/drawing/2014/main" id="{6CBC2BBA-59F6-F14F-9955-6DADD9ED53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930459114"/>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Lst>
  <p:hf hdr="0" ftr="0" dt="0"/>
  <p:txStyles>
    <p:titleStyle>
      <a:lvl1pPr algn="l" rtl="0" eaLnBrk="1" fontAlgn="base" hangingPunct="1">
        <a:lnSpc>
          <a:spcPct val="90000"/>
        </a:lnSpc>
        <a:spcBef>
          <a:spcPct val="0"/>
        </a:spcBef>
        <a:spcAft>
          <a:spcPct val="0"/>
        </a:spcAft>
        <a:defRPr sz="3600" kern="1200">
          <a:solidFill>
            <a:schemeClr val="accent2"/>
          </a:solidFill>
          <a:latin typeface="Arial Rounded MT Bold" panose="020F0704030504030204" pitchFamily="34" charset="77"/>
          <a:ea typeface="+mj-ea"/>
          <a:cs typeface="Arial" panose="020B0604020202020204" pitchFamily="34" charset="0"/>
        </a:defRPr>
      </a:lvl1pPr>
      <a:lvl2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2pPr>
      <a:lvl3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3pPr>
      <a:lvl4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4pPr>
      <a:lvl5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5pPr>
      <a:lvl6pPr marL="4572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6pPr>
      <a:lvl7pPr marL="9144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7pPr>
      <a:lvl8pPr marL="13716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8pPr>
      <a:lvl9pPr marL="18288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433A31"/>
          </a:solidFill>
          <a:latin typeface="Georgia" panose="02040502050405020303" pitchFamily="18"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433A31"/>
          </a:solidFill>
          <a:latin typeface="Georgia" panose="02040502050405020303" pitchFamily="18"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433A31"/>
          </a:solidFill>
          <a:latin typeface="Georgia" panose="02040502050405020303" pitchFamily="18"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Text Placeholder 2">
            <a:extLst>
              <a:ext uri="{FF2B5EF4-FFF2-40B4-BE49-F238E27FC236}">
                <a16:creationId xmlns:a16="http://schemas.microsoft.com/office/drawing/2014/main" id="{7E3205EB-2B8D-5144-B3AD-B5AFDA034512}"/>
              </a:ext>
            </a:extLst>
          </p:cNvPr>
          <p:cNvSpPr>
            <a:spLocks noGrp="1" noChangeArrowheads="1"/>
          </p:cNvSpPr>
          <p:nvPr>
            <p:ph type="body" idx="1"/>
          </p:nvPr>
        </p:nvSpPr>
        <p:spPr bwMode="auto">
          <a:xfrm>
            <a:off x="838200" y="1825625"/>
            <a:ext cx="10515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a:extLst>
              <a:ext uri="{FF2B5EF4-FFF2-40B4-BE49-F238E27FC236}">
                <a16:creationId xmlns:a16="http://schemas.microsoft.com/office/drawing/2014/main" id="{6CBC2BBA-59F6-F14F-9955-6DADD9ED53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988939759"/>
      </p:ext>
    </p:extLst>
  </p:cSld>
  <p:clrMap bg1="lt1" tx1="dk1" bg2="lt2" tx2="dk2" accent1="accent1" accent2="accent2" accent3="accent3" accent4="accent4" accent5="accent5" accent6="accent6" hlink="hlink" folHlink="folHlink"/>
  <p:sldLayoutIdLst>
    <p:sldLayoutId id="2147483830" r:id="rId1"/>
    <p:sldLayoutId id="2147483838" r:id="rId2"/>
    <p:sldLayoutId id="2147483839" r:id="rId3"/>
    <p:sldLayoutId id="2147483840" r:id="rId4"/>
    <p:sldLayoutId id="2147483841" r:id="rId5"/>
    <p:sldLayoutId id="2147483842" r:id="rId6"/>
    <p:sldLayoutId id="2147483844" r:id="rId7"/>
    <p:sldLayoutId id="2147483843" r:id="rId8"/>
  </p:sldLayoutIdLst>
  <p:hf hdr="0" ftr="0" dt="0"/>
  <p:txStyles>
    <p:titleStyle>
      <a:lvl1pPr algn="l" rtl="0" eaLnBrk="1" fontAlgn="base" hangingPunct="1">
        <a:lnSpc>
          <a:spcPct val="90000"/>
        </a:lnSpc>
        <a:spcBef>
          <a:spcPct val="0"/>
        </a:spcBef>
        <a:spcAft>
          <a:spcPct val="0"/>
        </a:spcAft>
        <a:defRPr sz="3600" kern="1200">
          <a:solidFill>
            <a:schemeClr val="accent2"/>
          </a:solidFill>
          <a:latin typeface="Arial Rounded MT Bold" panose="020F0704030504030204" pitchFamily="34" charset="77"/>
          <a:ea typeface="+mj-ea"/>
          <a:cs typeface="Arial" panose="020B0604020202020204" pitchFamily="34" charset="0"/>
        </a:defRPr>
      </a:lvl1pPr>
      <a:lvl2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2pPr>
      <a:lvl3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3pPr>
      <a:lvl4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4pPr>
      <a:lvl5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5pPr>
      <a:lvl6pPr marL="4572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6pPr>
      <a:lvl7pPr marL="9144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7pPr>
      <a:lvl8pPr marL="13716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8pPr>
      <a:lvl9pPr marL="18288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433A31"/>
          </a:solidFill>
          <a:latin typeface="Georgia" panose="02040502050405020303" pitchFamily="18"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433A31"/>
          </a:solidFill>
          <a:latin typeface="Georgia" panose="02040502050405020303" pitchFamily="18"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433A31"/>
          </a:solidFill>
          <a:latin typeface="Georgia" panose="02040502050405020303" pitchFamily="18"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Text Placeholder 2">
            <a:extLst>
              <a:ext uri="{FF2B5EF4-FFF2-40B4-BE49-F238E27FC236}">
                <a16:creationId xmlns:a16="http://schemas.microsoft.com/office/drawing/2014/main" id="{7E3205EB-2B8D-5144-B3AD-B5AFDA034512}"/>
              </a:ext>
            </a:extLst>
          </p:cNvPr>
          <p:cNvSpPr>
            <a:spLocks noGrp="1" noChangeArrowheads="1"/>
          </p:cNvSpPr>
          <p:nvPr>
            <p:ph type="body" idx="1"/>
          </p:nvPr>
        </p:nvSpPr>
        <p:spPr bwMode="auto">
          <a:xfrm>
            <a:off x="838200" y="1825625"/>
            <a:ext cx="10515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a:extLst>
              <a:ext uri="{FF2B5EF4-FFF2-40B4-BE49-F238E27FC236}">
                <a16:creationId xmlns:a16="http://schemas.microsoft.com/office/drawing/2014/main" id="{6CBC2BBA-59F6-F14F-9955-6DADD9ED53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000411514"/>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Lst>
  <p:hf hdr="0" ftr="0" dt="0"/>
  <p:txStyles>
    <p:titleStyle>
      <a:lvl1pPr algn="l" rtl="0" eaLnBrk="1" fontAlgn="base" hangingPunct="1">
        <a:lnSpc>
          <a:spcPct val="90000"/>
        </a:lnSpc>
        <a:spcBef>
          <a:spcPct val="0"/>
        </a:spcBef>
        <a:spcAft>
          <a:spcPct val="0"/>
        </a:spcAft>
        <a:defRPr sz="3600" kern="1200">
          <a:solidFill>
            <a:schemeClr val="accent2"/>
          </a:solidFill>
          <a:latin typeface="Arial Rounded MT Bold" panose="020F0704030504030204" pitchFamily="34" charset="77"/>
          <a:ea typeface="+mj-ea"/>
          <a:cs typeface="Arial" panose="020B0604020202020204" pitchFamily="34" charset="0"/>
        </a:defRPr>
      </a:lvl1pPr>
      <a:lvl2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2pPr>
      <a:lvl3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3pPr>
      <a:lvl4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4pPr>
      <a:lvl5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5pPr>
      <a:lvl6pPr marL="4572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6pPr>
      <a:lvl7pPr marL="9144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7pPr>
      <a:lvl8pPr marL="13716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8pPr>
      <a:lvl9pPr marL="18288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433A31"/>
          </a:solidFill>
          <a:latin typeface="Georgia" panose="02040502050405020303" pitchFamily="18"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433A31"/>
          </a:solidFill>
          <a:latin typeface="Georgia" panose="02040502050405020303" pitchFamily="18"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433A31"/>
          </a:solidFill>
          <a:latin typeface="Georgia" panose="02040502050405020303" pitchFamily="18"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Text Placeholder 2">
            <a:extLst>
              <a:ext uri="{FF2B5EF4-FFF2-40B4-BE49-F238E27FC236}">
                <a16:creationId xmlns:a16="http://schemas.microsoft.com/office/drawing/2014/main" id="{7E3205EB-2B8D-5144-B3AD-B5AFDA034512}"/>
              </a:ext>
            </a:extLst>
          </p:cNvPr>
          <p:cNvSpPr>
            <a:spLocks noGrp="1" noChangeArrowheads="1"/>
          </p:cNvSpPr>
          <p:nvPr>
            <p:ph type="body" idx="1"/>
          </p:nvPr>
        </p:nvSpPr>
        <p:spPr bwMode="auto">
          <a:xfrm>
            <a:off x="838200" y="1825625"/>
            <a:ext cx="10515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a:extLst>
              <a:ext uri="{FF2B5EF4-FFF2-40B4-BE49-F238E27FC236}">
                <a16:creationId xmlns:a16="http://schemas.microsoft.com/office/drawing/2014/main" id="{6CBC2BBA-59F6-F14F-9955-6DADD9ED53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4131387609"/>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Lst>
  <p:hf hdr="0" ftr="0" dt="0"/>
  <p:txStyles>
    <p:titleStyle>
      <a:lvl1pPr algn="l" rtl="0" eaLnBrk="1" fontAlgn="base" hangingPunct="1">
        <a:lnSpc>
          <a:spcPct val="90000"/>
        </a:lnSpc>
        <a:spcBef>
          <a:spcPct val="0"/>
        </a:spcBef>
        <a:spcAft>
          <a:spcPct val="0"/>
        </a:spcAft>
        <a:defRPr sz="3600" kern="1200">
          <a:solidFill>
            <a:schemeClr val="accent2"/>
          </a:solidFill>
          <a:latin typeface="Arial Rounded MT Bold" panose="020F0704030504030204" pitchFamily="34" charset="77"/>
          <a:ea typeface="+mj-ea"/>
          <a:cs typeface="Arial" panose="020B0604020202020204" pitchFamily="34" charset="0"/>
        </a:defRPr>
      </a:lvl1pPr>
      <a:lvl2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2pPr>
      <a:lvl3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3pPr>
      <a:lvl4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4pPr>
      <a:lvl5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5pPr>
      <a:lvl6pPr marL="4572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6pPr>
      <a:lvl7pPr marL="9144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7pPr>
      <a:lvl8pPr marL="13716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8pPr>
      <a:lvl9pPr marL="18288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433A31"/>
          </a:solidFill>
          <a:latin typeface="Georgia" panose="02040502050405020303" pitchFamily="18"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433A31"/>
          </a:solidFill>
          <a:latin typeface="Georgia" panose="02040502050405020303" pitchFamily="18"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433A31"/>
          </a:solidFill>
          <a:latin typeface="Georgia" panose="02040502050405020303" pitchFamily="18"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AF5E4F6-85EA-0245-A6E8-C5AB120734C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ADD TITLE</a:t>
            </a:r>
          </a:p>
        </p:txBody>
      </p:sp>
      <p:sp>
        <p:nvSpPr>
          <p:cNvPr id="1027" name="Text Placeholder 2">
            <a:extLst>
              <a:ext uri="{FF2B5EF4-FFF2-40B4-BE49-F238E27FC236}">
                <a16:creationId xmlns:a16="http://schemas.microsoft.com/office/drawing/2014/main" id="{7E3205EB-2B8D-5144-B3AD-B5AFDA034512}"/>
              </a:ext>
            </a:extLst>
          </p:cNvPr>
          <p:cNvSpPr>
            <a:spLocks noGrp="1" noChangeArrowheads="1"/>
          </p:cNvSpPr>
          <p:nvPr>
            <p:ph type="body" idx="1"/>
          </p:nvPr>
        </p:nvSpPr>
        <p:spPr bwMode="auto">
          <a:xfrm>
            <a:off x="838200" y="1825625"/>
            <a:ext cx="10515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931353425"/>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9" r:id="rId3"/>
    <p:sldLayoutId id="2147483904" r:id="rId4"/>
    <p:sldLayoutId id="2147483902" r:id="rId5"/>
    <p:sldLayoutId id="2147483906" r:id="rId6"/>
    <p:sldLayoutId id="2147483903" r:id="rId7"/>
    <p:sldLayoutId id="2147483897" r:id="rId8"/>
    <p:sldLayoutId id="2147483764" r:id="rId9"/>
    <p:sldLayoutId id="2147483772" r:id="rId10"/>
    <p:sldLayoutId id="2147483808" r:id="rId11"/>
  </p:sldLayoutIdLst>
  <p:hf hdr="0" ftr="0" dt="0"/>
  <p:txStyles>
    <p:titleStyle>
      <a:lvl1pPr algn="l" rtl="0" eaLnBrk="1" fontAlgn="base" hangingPunct="1">
        <a:lnSpc>
          <a:spcPct val="90000"/>
        </a:lnSpc>
        <a:spcBef>
          <a:spcPct val="0"/>
        </a:spcBef>
        <a:spcAft>
          <a:spcPct val="0"/>
        </a:spcAft>
        <a:defRPr sz="3600" kern="1200">
          <a:solidFill>
            <a:schemeClr val="accent2"/>
          </a:solidFill>
          <a:latin typeface="Arial Rounded MT Bold" panose="020F0704030504030204" pitchFamily="34" charset="77"/>
          <a:ea typeface="+mj-ea"/>
          <a:cs typeface="Arial" panose="020B0604020202020204" pitchFamily="34" charset="0"/>
        </a:defRPr>
      </a:lvl1pPr>
      <a:lvl2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2pPr>
      <a:lvl3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3pPr>
      <a:lvl4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4pPr>
      <a:lvl5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5pPr>
      <a:lvl6pPr marL="4572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6pPr>
      <a:lvl7pPr marL="9144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7pPr>
      <a:lvl8pPr marL="13716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8pPr>
      <a:lvl9pPr marL="18288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433A31"/>
          </a:solidFill>
          <a:latin typeface="Georgia" panose="02040502050405020303" pitchFamily="18"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433A31"/>
          </a:solidFill>
          <a:latin typeface="Georgia" panose="02040502050405020303" pitchFamily="18"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433A31"/>
          </a:solidFill>
          <a:latin typeface="Georgia" panose="02040502050405020303" pitchFamily="18"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AF5E4F6-85EA-0245-A6E8-C5AB120734C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ADD TITLE</a:t>
            </a:r>
          </a:p>
        </p:txBody>
      </p:sp>
      <p:sp>
        <p:nvSpPr>
          <p:cNvPr id="1027" name="Text Placeholder 2">
            <a:extLst>
              <a:ext uri="{FF2B5EF4-FFF2-40B4-BE49-F238E27FC236}">
                <a16:creationId xmlns:a16="http://schemas.microsoft.com/office/drawing/2014/main" id="{7E3205EB-2B8D-5144-B3AD-B5AFDA034512}"/>
              </a:ext>
            </a:extLst>
          </p:cNvPr>
          <p:cNvSpPr>
            <a:spLocks noGrp="1" noChangeArrowheads="1"/>
          </p:cNvSpPr>
          <p:nvPr>
            <p:ph type="body" idx="1"/>
          </p:nvPr>
        </p:nvSpPr>
        <p:spPr bwMode="auto">
          <a:xfrm>
            <a:off x="838200" y="1825625"/>
            <a:ext cx="10515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3548303530"/>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7" r:id="rId3"/>
    <p:sldLayoutId id="2147483888" r:id="rId4"/>
    <p:sldLayoutId id="2147483905" r:id="rId5"/>
    <p:sldLayoutId id="2147483890" r:id="rId6"/>
    <p:sldLayoutId id="2147483891" r:id="rId7"/>
    <p:sldLayoutId id="2147483895" r:id="rId8"/>
    <p:sldLayoutId id="2147483896" r:id="rId9"/>
    <p:sldLayoutId id="2147483898" r:id="rId10"/>
    <p:sldLayoutId id="2147483899" r:id="rId11"/>
    <p:sldLayoutId id="2147483900" r:id="rId12"/>
    <p:sldLayoutId id="2147483901" r:id="rId13"/>
  </p:sldLayoutIdLst>
  <p:hf hdr="0" ftr="0" dt="0"/>
  <p:txStyles>
    <p:titleStyle>
      <a:lvl1pPr algn="l" rtl="0" eaLnBrk="1" fontAlgn="base" hangingPunct="1">
        <a:lnSpc>
          <a:spcPct val="90000"/>
        </a:lnSpc>
        <a:spcBef>
          <a:spcPct val="0"/>
        </a:spcBef>
        <a:spcAft>
          <a:spcPct val="0"/>
        </a:spcAft>
        <a:defRPr sz="3600" kern="1200">
          <a:solidFill>
            <a:schemeClr val="accent2"/>
          </a:solidFill>
          <a:latin typeface="Arial Rounded MT Bold" panose="020F0704030504030204" pitchFamily="34" charset="77"/>
          <a:ea typeface="+mj-ea"/>
          <a:cs typeface="Arial" panose="020B0604020202020204" pitchFamily="34" charset="0"/>
        </a:defRPr>
      </a:lvl1pPr>
      <a:lvl2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2pPr>
      <a:lvl3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3pPr>
      <a:lvl4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4pPr>
      <a:lvl5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5pPr>
      <a:lvl6pPr marL="4572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6pPr>
      <a:lvl7pPr marL="9144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7pPr>
      <a:lvl8pPr marL="13716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8pPr>
      <a:lvl9pPr marL="18288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433A31"/>
          </a:solidFill>
          <a:latin typeface="Georgia" panose="02040502050405020303" pitchFamily="18"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433A31"/>
          </a:solidFill>
          <a:latin typeface="Georgia" panose="02040502050405020303" pitchFamily="18"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433A31"/>
          </a:solidFill>
          <a:latin typeface="Georgia" panose="02040502050405020303" pitchFamily="18"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AF5E4F6-85EA-0245-A6E8-C5AB120734C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ADD TITLE</a:t>
            </a:r>
          </a:p>
        </p:txBody>
      </p:sp>
      <p:sp>
        <p:nvSpPr>
          <p:cNvPr id="1027" name="Text Placeholder 2">
            <a:extLst>
              <a:ext uri="{FF2B5EF4-FFF2-40B4-BE49-F238E27FC236}">
                <a16:creationId xmlns:a16="http://schemas.microsoft.com/office/drawing/2014/main" id="{7E3205EB-2B8D-5144-B3AD-B5AFDA034512}"/>
              </a:ext>
            </a:extLst>
          </p:cNvPr>
          <p:cNvSpPr>
            <a:spLocks noGrp="1" noChangeArrowheads="1"/>
          </p:cNvSpPr>
          <p:nvPr>
            <p:ph type="body" idx="1"/>
          </p:nvPr>
        </p:nvSpPr>
        <p:spPr bwMode="auto">
          <a:xfrm>
            <a:off x="838200" y="1825625"/>
            <a:ext cx="10515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30064947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Lst>
  <p:hf hdr="0" ftr="0" dt="0"/>
  <p:txStyles>
    <p:titleStyle>
      <a:lvl1pPr algn="l" rtl="0" eaLnBrk="1" fontAlgn="base" hangingPunct="1">
        <a:lnSpc>
          <a:spcPct val="90000"/>
        </a:lnSpc>
        <a:spcBef>
          <a:spcPct val="0"/>
        </a:spcBef>
        <a:spcAft>
          <a:spcPct val="0"/>
        </a:spcAft>
        <a:defRPr sz="3600" kern="1200">
          <a:solidFill>
            <a:schemeClr val="accent2"/>
          </a:solidFill>
          <a:latin typeface="Arial Rounded MT Bold" panose="020F0704030504030204" pitchFamily="34" charset="77"/>
          <a:ea typeface="+mj-ea"/>
          <a:cs typeface="Arial" panose="020B0604020202020204" pitchFamily="34" charset="0"/>
        </a:defRPr>
      </a:lvl1pPr>
      <a:lvl2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2pPr>
      <a:lvl3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3pPr>
      <a:lvl4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4pPr>
      <a:lvl5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5pPr>
      <a:lvl6pPr marL="4572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6pPr>
      <a:lvl7pPr marL="9144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7pPr>
      <a:lvl8pPr marL="13716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8pPr>
      <a:lvl9pPr marL="18288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433A31"/>
          </a:solidFill>
          <a:latin typeface="Georgia" panose="02040502050405020303" pitchFamily="18"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433A31"/>
          </a:solidFill>
          <a:latin typeface="Georgia" panose="02040502050405020303" pitchFamily="18"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433A31"/>
          </a:solidFill>
          <a:latin typeface="Georgia" panose="02040502050405020303" pitchFamily="18"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AF5E4F6-85EA-0245-A6E8-C5AB120734C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ADD TITLE</a:t>
            </a:r>
          </a:p>
        </p:txBody>
      </p:sp>
      <p:sp>
        <p:nvSpPr>
          <p:cNvPr id="1027" name="Text Placeholder 2">
            <a:extLst>
              <a:ext uri="{FF2B5EF4-FFF2-40B4-BE49-F238E27FC236}">
                <a16:creationId xmlns:a16="http://schemas.microsoft.com/office/drawing/2014/main" id="{7E3205EB-2B8D-5144-B3AD-B5AFDA034512}"/>
              </a:ext>
            </a:extLst>
          </p:cNvPr>
          <p:cNvSpPr>
            <a:spLocks noGrp="1" noChangeArrowheads="1"/>
          </p:cNvSpPr>
          <p:nvPr>
            <p:ph type="body" idx="1"/>
          </p:nvPr>
        </p:nvSpPr>
        <p:spPr bwMode="auto">
          <a:xfrm>
            <a:off x="838200" y="1825625"/>
            <a:ext cx="10515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2570572656"/>
      </p:ext>
    </p:extLst>
  </p:cSld>
  <p:clrMap bg1="lt1" tx1="dk1" bg2="lt2" tx2="dk2" accent1="accent1" accent2="accent2" accent3="accent3" accent4="accent4" accent5="accent5" accent6="accent6" hlink="hlink" folHlink="folHlink"/>
  <p:sldLayoutIdLst>
    <p:sldLayoutId id="2147483776" r:id="rId1"/>
    <p:sldLayoutId id="2147483807" r:id="rId2"/>
    <p:sldLayoutId id="2147483778" r:id="rId3"/>
    <p:sldLayoutId id="2147483919" r:id="rId4"/>
    <p:sldLayoutId id="2147483920" r:id="rId5"/>
  </p:sldLayoutIdLst>
  <p:hf hdr="0" ftr="0" dt="0"/>
  <p:txStyles>
    <p:titleStyle>
      <a:lvl1pPr algn="l" rtl="0" eaLnBrk="1" fontAlgn="base" hangingPunct="1">
        <a:lnSpc>
          <a:spcPct val="90000"/>
        </a:lnSpc>
        <a:spcBef>
          <a:spcPct val="0"/>
        </a:spcBef>
        <a:spcAft>
          <a:spcPct val="0"/>
        </a:spcAft>
        <a:defRPr sz="3600" kern="1200">
          <a:solidFill>
            <a:schemeClr val="accent2"/>
          </a:solidFill>
          <a:latin typeface="Arial Rounded MT Bold" panose="020F0704030504030204" pitchFamily="34" charset="77"/>
          <a:ea typeface="+mj-ea"/>
          <a:cs typeface="Arial" panose="020B0604020202020204" pitchFamily="34" charset="0"/>
        </a:defRPr>
      </a:lvl1pPr>
      <a:lvl2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2pPr>
      <a:lvl3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3pPr>
      <a:lvl4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4pPr>
      <a:lvl5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5pPr>
      <a:lvl6pPr marL="4572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6pPr>
      <a:lvl7pPr marL="9144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7pPr>
      <a:lvl8pPr marL="13716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8pPr>
      <a:lvl9pPr marL="18288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433A31"/>
          </a:solidFill>
          <a:latin typeface="Georgia" panose="02040502050405020303" pitchFamily="18"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433A31"/>
          </a:solidFill>
          <a:latin typeface="Georgia" panose="02040502050405020303" pitchFamily="18"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433A31"/>
          </a:solidFill>
          <a:latin typeface="Georgia" panose="02040502050405020303" pitchFamily="18"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61.xml"/><Relationship Id="rId4" Type="http://schemas.openxmlformats.org/officeDocument/2006/relationships/image" Target="../media/image57.sv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61.xml"/><Relationship Id="rId4" Type="http://schemas.openxmlformats.org/officeDocument/2006/relationships/image" Target="../media/image57.sv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61.xml"/><Relationship Id="rId5" Type="http://schemas.openxmlformats.org/officeDocument/2006/relationships/image" Target="../media/image58.svg"/><Relationship Id="rId4" Type="http://schemas.openxmlformats.org/officeDocument/2006/relationships/image" Target="../media/image57.sv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7" Type="http://schemas.microsoft.com/office/2007/relationships/hdphoto" Target="../media/hdphoto2.wdp"/><Relationship Id="rId2" Type="http://schemas.openxmlformats.org/officeDocument/2006/relationships/image" Target="../media/image59.png"/><Relationship Id="rId1" Type="http://schemas.openxmlformats.org/officeDocument/2006/relationships/slideLayout" Target="../slideLayouts/slideLayout61.xml"/><Relationship Id="rId6" Type="http://schemas.openxmlformats.org/officeDocument/2006/relationships/image" Target="../media/image62.png"/><Relationship Id="rId5" Type="http://schemas.openxmlformats.org/officeDocument/2006/relationships/image" Target="../media/image61.jpe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61.xml"/><Relationship Id="rId4" Type="http://schemas.openxmlformats.org/officeDocument/2006/relationships/image" Target="../media/image57.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1.xml"/><Relationship Id="rId5" Type="http://schemas.openxmlformats.org/officeDocument/2006/relationships/image" Target="../media/image65.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8" Type="http://schemas.microsoft.com/office/2007/relationships/hdphoto" Target="../media/hdphoto5.wdp"/><Relationship Id="rId3" Type="http://schemas.microsoft.com/office/2007/relationships/hdphoto" Target="../media/hdphoto4.wdp"/><Relationship Id="rId7" Type="http://schemas.openxmlformats.org/officeDocument/2006/relationships/image" Target="../media/image70.png"/><Relationship Id="rId12" Type="http://schemas.microsoft.com/office/2007/relationships/hdphoto" Target="../media/hdphoto6.wdp"/><Relationship Id="rId2" Type="http://schemas.openxmlformats.org/officeDocument/2006/relationships/image" Target="../media/image66.png"/><Relationship Id="rId1" Type="http://schemas.openxmlformats.org/officeDocument/2006/relationships/slideLayout" Target="../slideLayouts/slideLayout61.xml"/><Relationship Id="rId6" Type="http://schemas.openxmlformats.org/officeDocument/2006/relationships/image" Target="../media/image69.png"/><Relationship Id="rId11" Type="http://schemas.openxmlformats.org/officeDocument/2006/relationships/image" Target="../media/image73.png"/><Relationship Id="rId5" Type="http://schemas.openxmlformats.org/officeDocument/2006/relationships/image" Target="../media/image68.png"/><Relationship Id="rId10" Type="http://schemas.openxmlformats.org/officeDocument/2006/relationships/image" Target="../media/image72.png"/><Relationship Id="rId4" Type="http://schemas.openxmlformats.org/officeDocument/2006/relationships/image" Target="../media/image67.png"/><Relationship Id="rId9"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1.xml"/><Relationship Id="rId5" Type="http://schemas.openxmlformats.org/officeDocument/2006/relationships/image" Target="../media/image77.png"/><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61.xml"/><Relationship Id="rId5" Type="http://schemas.openxmlformats.org/officeDocument/2006/relationships/image" Target="../media/image80.png"/><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3" Type="http://schemas.openxmlformats.org/officeDocument/2006/relationships/image" Target="../media/image81.jpeg"/><Relationship Id="rId7" Type="http://schemas.microsoft.com/office/2007/relationships/hdphoto" Target="../media/hdphoto8.wdp"/><Relationship Id="rId2" Type="http://schemas.openxmlformats.org/officeDocument/2006/relationships/notesSlide" Target="../notesSlides/notesSlide16.xml"/><Relationship Id="rId1" Type="http://schemas.openxmlformats.org/officeDocument/2006/relationships/slideLayout" Target="../slideLayouts/slideLayout61.xml"/><Relationship Id="rId6" Type="http://schemas.openxmlformats.org/officeDocument/2006/relationships/image" Target="../media/image83.png"/><Relationship Id="rId5" Type="http://schemas.microsoft.com/office/2007/relationships/hdphoto" Target="../media/hdphoto7.wdp"/><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1.jpeg"/><Relationship Id="rId7" Type="http://schemas.microsoft.com/office/2007/relationships/hdphoto" Target="../media/hdphoto8.wdp"/><Relationship Id="rId2" Type="http://schemas.openxmlformats.org/officeDocument/2006/relationships/notesSlide" Target="../notesSlides/notesSlide18.xml"/><Relationship Id="rId1" Type="http://schemas.openxmlformats.org/officeDocument/2006/relationships/slideLayout" Target="../slideLayouts/slideLayout61.xml"/><Relationship Id="rId6" Type="http://schemas.openxmlformats.org/officeDocument/2006/relationships/image" Target="../media/image83.png"/><Relationship Id="rId5" Type="http://schemas.microsoft.com/office/2007/relationships/hdphoto" Target="../media/hdphoto7.wdp"/><Relationship Id="rId4" Type="http://schemas.openxmlformats.org/officeDocument/2006/relationships/image" Target="../media/image82.png"/><Relationship Id="rId9" Type="http://schemas.microsoft.com/office/2007/relationships/hdphoto" Target="../media/hdphoto9.wdp"/></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6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22A6A68-F685-4F84-B8DF-512E9D211D90}"/>
              </a:ext>
            </a:extLst>
          </p:cNvPr>
          <p:cNvSpPr>
            <a:spLocks noGrp="1"/>
          </p:cNvSpPr>
          <p:nvPr>
            <p:ph type="body" sz="quarter" idx="14"/>
          </p:nvPr>
        </p:nvSpPr>
        <p:spPr>
          <a:xfrm>
            <a:off x="6409853" y="2606315"/>
            <a:ext cx="5184568" cy="404018"/>
          </a:xfrm>
        </p:spPr>
        <p:txBody>
          <a:bodyPr>
            <a:normAutofit lnSpcReduction="10000"/>
          </a:bodyPr>
          <a:lstStyle/>
          <a:p>
            <a:r>
              <a:rPr lang="en-US" dirty="0"/>
              <a:t>Amrom Obstfeld MD PhD</a:t>
            </a:r>
          </a:p>
        </p:txBody>
      </p:sp>
      <p:sp>
        <p:nvSpPr>
          <p:cNvPr id="9" name="Text Placeholder 8">
            <a:extLst>
              <a:ext uri="{FF2B5EF4-FFF2-40B4-BE49-F238E27FC236}">
                <a16:creationId xmlns:a16="http://schemas.microsoft.com/office/drawing/2014/main" id="{A5A7DD2D-8DA7-4FAD-B772-347C21C0E802}"/>
              </a:ext>
            </a:extLst>
          </p:cNvPr>
          <p:cNvSpPr>
            <a:spLocks noGrp="1"/>
          </p:cNvSpPr>
          <p:nvPr>
            <p:ph type="body" sz="quarter" idx="15"/>
          </p:nvPr>
        </p:nvSpPr>
        <p:spPr>
          <a:xfrm>
            <a:off x="6409853" y="3051588"/>
            <a:ext cx="5184568" cy="404018"/>
          </a:xfrm>
        </p:spPr>
        <p:txBody>
          <a:bodyPr>
            <a:normAutofit fontScale="85000" lnSpcReduction="10000"/>
          </a:bodyPr>
          <a:lstStyle/>
          <a:p>
            <a:r>
              <a:rPr lang="en-US" dirty="0"/>
              <a:t>Medical Director of Pathology Informatics</a:t>
            </a:r>
          </a:p>
        </p:txBody>
      </p:sp>
      <p:sp>
        <p:nvSpPr>
          <p:cNvPr id="10" name="Text Placeholder 9">
            <a:extLst>
              <a:ext uri="{FF2B5EF4-FFF2-40B4-BE49-F238E27FC236}">
                <a16:creationId xmlns:a16="http://schemas.microsoft.com/office/drawing/2014/main" id="{53E6A511-486C-471E-A316-AC397BB12163}"/>
              </a:ext>
            </a:extLst>
          </p:cNvPr>
          <p:cNvSpPr>
            <a:spLocks noGrp="1"/>
          </p:cNvSpPr>
          <p:nvPr>
            <p:ph type="body" sz="quarter" idx="16"/>
          </p:nvPr>
        </p:nvSpPr>
        <p:spPr>
          <a:xfrm>
            <a:off x="6409852" y="758798"/>
            <a:ext cx="5585835" cy="1145300"/>
          </a:xfrm>
        </p:spPr>
        <p:txBody>
          <a:bodyPr>
            <a:noAutofit/>
          </a:bodyPr>
          <a:lstStyle/>
          <a:p>
            <a:r>
              <a:rPr lang="en-US" sz="2800" dirty="0"/>
              <a:t>Mind the App</a:t>
            </a:r>
          </a:p>
          <a:p>
            <a:r>
              <a:rPr lang="en-US" sz="2800" dirty="0"/>
              <a:t>Application Development as a Solution to Unmet Needs in Laboratory Workflows</a:t>
            </a:r>
          </a:p>
        </p:txBody>
      </p:sp>
    </p:spTree>
    <p:extLst>
      <p:ext uri="{BB962C8B-B14F-4D97-AF65-F5344CB8AC3E}">
        <p14:creationId xmlns:p14="http://schemas.microsoft.com/office/powerpoint/2010/main" val="3120990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CC60724F-4EC0-4E42-9C7D-348E31BF02C4}"/>
              </a:ext>
            </a:extLst>
          </p:cNvPr>
          <p:cNvSpPr/>
          <p:nvPr/>
        </p:nvSpPr>
        <p:spPr>
          <a:xfrm>
            <a:off x="5144942" y="2787088"/>
            <a:ext cx="1920240" cy="1920240"/>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sp>
        <p:nvSpPr>
          <p:cNvPr id="2" name="Title 1">
            <a:extLst>
              <a:ext uri="{FF2B5EF4-FFF2-40B4-BE49-F238E27FC236}">
                <a16:creationId xmlns:a16="http://schemas.microsoft.com/office/drawing/2014/main" id="{1133FF19-8E6E-463C-9FBB-98D32689D362}"/>
              </a:ext>
            </a:extLst>
          </p:cNvPr>
          <p:cNvSpPr>
            <a:spLocks noGrp="1"/>
          </p:cNvSpPr>
          <p:nvPr>
            <p:ph type="title"/>
          </p:nvPr>
        </p:nvSpPr>
        <p:spPr>
          <a:xfrm>
            <a:off x="759019" y="439838"/>
            <a:ext cx="10682746" cy="1192051"/>
          </a:xfrm>
        </p:spPr>
        <p:txBody>
          <a:bodyPr/>
          <a:lstStyle/>
          <a:p>
            <a:pPr algn="ctr"/>
            <a:r>
              <a:rPr lang="en-US" dirty="0"/>
              <a:t>The Brain of the Modern Clinical Laboratory</a:t>
            </a:r>
          </a:p>
        </p:txBody>
      </p:sp>
      <p:grpSp>
        <p:nvGrpSpPr>
          <p:cNvPr id="29" name="Group 28">
            <a:extLst>
              <a:ext uri="{FF2B5EF4-FFF2-40B4-BE49-F238E27FC236}">
                <a16:creationId xmlns:a16="http://schemas.microsoft.com/office/drawing/2014/main" id="{A0F3AEF3-3F8B-40D6-905D-48820B287E56}"/>
              </a:ext>
            </a:extLst>
          </p:cNvPr>
          <p:cNvGrpSpPr/>
          <p:nvPr/>
        </p:nvGrpSpPr>
        <p:grpSpPr>
          <a:xfrm>
            <a:off x="3267407" y="1118249"/>
            <a:ext cx="5657186" cy="5652941"/>
            <a:chOff x="3267406" y="602529"/>
            <a:chExt cx="5657186" cy="5652941"/>
          </a:xfrm>
        </p:grpSpPr>
        <p:grpSp>
          <p:nvGrpSpPr>
            <p:cNvPr id="11" name="Group 10">
              <a:extLst>
                <a:ext uri="{FF2B5EF4-FFF2-40B4-BE49-F238E27FC236}">
                  <a16:creationId xmlns:a16="http://schemas.microsoft.com/office/drawing/2014/main" id="{FB2D9554-924F-464E-83BB-4C2D7F61732A}"/>
                </a:ext>
              </a:extLst>
            </p:cNvPr>
            <p:cNvGrpSpPr/>
            <p:nvPr/>
          </p:nvGrpSpPr>
          <p:grpSpPr>
            <a:xfrm>
              <a:off x="3267406" y="602529"/>
              <a:ext cx="5657186" cy="5652941"/>
              <a:chOff x="3267406" y="602529"/>
              <a:chExt cx="5657186" cy="5652941"/>
            </a:xfrm>
          </p:grpSpPr>
          <p:sp>
            <p:nvSpPr>
              <p:cNvPr id="12" name="Block Arc 11">
                <a:extLst>
                  <a:ext uri="{FF2B5EF4-FFF2-40B4-BE49-F238E27FC236}">
                    <a16:creationId xmlns:a16="http://schemas.microsoft.com/office/drawing/2014/main" id="{9C7802C1-2228-4F0B-AB37-7EC362F6A1FF}"/>
                  </a:ext>
                </a:extLst>
              </p:cNvPr>
              <p:cNvSpPr/>
              <p:nvPr/>
            </p:nvSpPr>
            <p:spPr>
              <a:xfrm>
                <a:off x="3878417" y="1211417"/>
                <a:ext cx="4435164" cy="4435164"/>
              </a:xfrm>
              <a:prstGeom prst="blockArc">
                <a:avLst>
                  <a:gd name="adj1" fmla="val 13500000"/>
                  <a:gd name="adj2" fmla="val 162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Block Arc 12">
                <a:extLst>
                  <a:ext uri="{FF2B5EF4-FFF2-40B4-BE49-F238E27FC236}">
                    <a16:creationId xmlns:a16="http://schemas.microsoft.com/office/drawing/2014/main" id="{A8845DC9-16A6-4A4C-8EA9-D961D93DF26C}"/>
                  </a:ext>
                </a:extLst>
              </p:cNvPr>
              <p:cNvSpPr/>
              <p:nvPr/>
            </p:nvSpPr>
            <p:spPr>
              <a:xfrm>
                <a:off x="3878417" y="1211417"/>
                <a:ext cx="4435164" cy="4435164"/>
              </a:xfrm>
              <a:prstGeom prst="blockArc">
                <a:avLst>
                  <a:gd name="adj1" fmla="val 10800000"/>
                  <a:gd name="adj2" fmla="val 135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Block Arc 13">
                <a:extLst>
                  <a:ext uri="{FF2B5EF4-FFF2-40B4-BE49-F238E27FC236}">
                    <a16:creationId xmlns:a16="http://schemas.microsoft.com/office/drawing/2014/main" id="{BD73DA02-3284-464A-95DC-61AF2CD021B0}"/>
                  </a:ext>
                </a:extLst>
              </p:cNvPr>
              <p:cNvSpPr/>
              <p:nvPr/>
            </p:nvSpPr>
            <p:spPr>
              <a:xfrm>
                <a:off x="3878417" y="1211417"/>
                <a:ext cx="4435164" cy="4435164"/>
              </a:xfrm>
              <a:prstGeom prst="blockArc">
                <a:avLst>
                  <a:gd name="adj1" fmla="val 8100000"/>
                  <a:gd name="adj2" fmla="val 108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Block Arc 14">
                <a:extLst>
                  <a:ext uri="{FF2B5EF4-FFF2-40B4-BE49-F238E27FC236}">
                    <a16:creationId xmlns:a16="http://schemas.microsoft.com/office/drawing/2014/main" id="{FADDB4A6-5EE9-4814-B8AB-ADAD5E4E8A9A}"/>
                  </a:ext>
                </a:extLst>
              </p:cNvPr>
              <p:cNvSpPr/>
              <p:nvPr/>
            </p:nvSpPr>
            <p:spPr>
              <a:xfrm>
                <a:off x="3878417" y="1211417"/>
                <a:ext cx="4435164" cy="4435164"/>
              </a:xfrm>
              <a:prstGeom prst="blockArc">
                <a:avLst>
                  <a:gd name="adj1" fmla="val 5400000"/>
                  <a:gd name="adj2" fmla="val 81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6" name="Block Arc 15">
                <a:extLst>
                  <a:ext uri="{FF2B5EF4-FFF2-40B4-BE49-F238E27FC236}">
                    <a16:creationId xmlns:a16="http://schemas.microsoft.com/office/drawing/2014/main" id="{3F307C91-BF8F-4780-A62E-7DCD86656FEF}"/>
                  </a:ext>
                </a:extLst>
              </p:cNvPr>
              <p:cNvSpPr/>
              <p:nvPr/>
            </p:nvSpPr>
            <p:spPr>
              <a:xfrm>
                <a:off x="3878417" y="1211417"/>
                <a:ext cx="4435164" cy="4435164"/>
              </a:xfrm>
              <a:prstGeom prst="blockArc">
                <a:avLst>
                  <a:gd name="adj1" fmla="val 2700000"/>
                  <a:gd name="adj2" fmla="val 54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Block Arc 16">
                <a:extLst>
                  <a:ext uri="{FF2B5EF4-FFF2-40B4-BE49-F238E27FC236}">
                    <a16:creationId xmlns:a16="http://schemas.microsoft.com/office/drawing/2014/main" id="{56290ABA-BBE9-4A60-B162-4890EE16B57E}"/>
                  </a:ext>
                </a:extLst>
              </p:cNvPr>
              <p:cNvSpPr/>
              <p:nvPr/>
            </p:nvSpPr>
            <p:spPr>
              <a:xfrm>
                <a:off x="3878417" y="1211417"/>
                <a:ext cx="4435164" cy="4435164"/>
              </a:xfrm>
              <a:prstGeom prst="blockArc">
                <a:avLst>
                  <a:gd name="adj1" fmla="val 0"/>
                  <a:gd name="adj2" fmla="val 27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Block Arc 17">
                <a:extLst>
                  <a:ext uri="{FF2B5EF4-FFF2-40B4-BE49-F238E27FC236}">
                    <a16:creationId xmlns:a16="http://schemas.microsoft.com/office/drawing/2014/main" id="{F41B6C1E-A8AF-4149-84F2-EE84F07A879B}"/>
                  </a:ext>
                </a:extLst>
              </p:cNvPr>
              <p:cNvSpPr/>
              <p:nvPr/>
            </p:nvSpPr>
            <p:spPr>
              <a:xfrm>
                <a:off x="3878417" y="1211417"/>
                <a:ext cx="4435164" cy="4435164"/>
              </a:xfrm>
              <a:prstGeom prst="blockArc">
                <a:avLst>
                  <a:gd name="adj1" fmla="val 18900000"/>
                  <a:gd name="adj2" fmla="val 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Block Arc 18">
                <a:extLst>
                  <a:ext uri="{FF2B5EF4-FFF2-40B4-BE49-F238E27FC236}">
                    <a16:creationId xmlns:a16="http://schemas.microsoft.com/office/drawing/2014/main" id="{EE235177-0EF7-4B00-936D-15AA181FDF79}"/>
                  </a:ext>
                </a:extLst>
              </p:cNvPr>
              <p:cNvSpPr/>
              <p:nvPr/>
            </p:nvSpPr>
            <p:spPr>
              <a:xfrm>
                <a:off x="3878417" y="1211417"/>
                <a:ext cx="4435164" cy="4435164"/>
              </a:xfrm>
              <a:prstGeom prst="blockArc">
                <a:avLst>
                  <a:gd name="adj1" fmla="val 16200000"/>
                  <a:gd name="adj2" fmla="val 189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A895D540-FD40-465A-9865-B3FC3765D5AB}"/>
                  </a:ext>
                </a:extLst>
              </p:cNvPr>
              <p:cNvSpPr/>
              <p:nvPr/>
            </p:nvSpPr>
            <p:spPr>
              <a:xfrm>
                <a:off x="5446984" y="60252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Accession</a:t>
                </a:r>
              </a:p>
            </p:txBody>
          </p:sp>
          <p:sp>
            <p:nvSpPr>
              <p:cNvPr id="22" name="Freeform: Shape 21">
                <a:extLst>
                  <a:ext uri="{FF2B5EF4-FFF2-40B4-BE49-F238E27FC236}">
                    <a16:creationId xmlns:a16="http://schemas.microsoft.com/office/drawing/2014/main" id="{DC34E516-9382-4CDD-A466-9646F00788F8}"/>
                  </a:ext>
                </a:extLst>
              </p:cNvPr>
              <p:cNvSpPr/>
              <p:nvPr/>
            </p:nvSpPr>
            <p:spPr>
              <a:xfrm>
                <a:off x="6988178"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Orders</a:t>
                </a:r>
              </a:p>
            </p:txBody>
          </p:sp>
          <p:sp>
            <p:nvSpPr>
              <p:cNvPr id="23" name="Freeform: Shape 22">
                <a:extLst>
                  <a:ext uri="{FF2B5EF4-FFF2-40B4-BE49-F238E27FC236}">
                    <a16:creationId xmlns:a16="http://schemas.microsoft.com/office/drawing/2014/main" id="{777E31DE-AB12-4B53-9B24-877D70B5148E}"/>
                  </a:ext>
                </a:extLst>
              </p:cNvPr>
              <p:cNvSpPr/>
              <p:nvPr/>
            </p:nvSpPr>
            <p:spPr>
              <a:xfrm>
                <a:off x="7626561"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Results</a:t>
                </a:r>
              </a:p>
            </p:txBody>
          </p:sp>
          <p:sp>
            <p:nvSpPr>
              <p:cNvPr id="24" name="Freeform: Shape 23">
                <a:extLst>
                  <a:ext uri="{FF2B5EF4-FFF2-40B4-BE49-F238E27FC236}">
                    <a16:creationId xmlns:a16="http://schemas.microsoft.com/office/drawing/2014/main" id="{37D868B4-62A9-4400-A1BB-98BEB474E763}"/>
                  </a:ext>
                </a:extLst>
              </p:cNvPr>
              <p:cNvSpPr/>
              <p:nvPr/>
            </p:nvSpPr>
            <p:spPr>
              <a:xfrm>
                <a:off x="6988178"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a:t>Test Dictionary</a:t>
                </a:r>
                <a:endParaRPr lang="en-US" sz="1400" kern="1200" dirty="0"/>
              </a:p>
            </p:txBody>
          </p:sp>
          <p:sp>
            <p:nvSpPr>
              <p:cNvPr id="25" name="Freeform: Shape 24">
                <a:extLst>
                  <a:ext uri="{FF2B5EF4-FFF2-40B4-BE49-F238E27FC236}">
                    <a16:creationId xmlns:a16="http://schemas.microsoft.com/office/drawing/2014/main" id="{305D1900-F040-4571-A0AF-96E473953A6F}"/>
                  </a:ext>
                </a:extLst>
              </p:cNvPr>
              <p:cNvSpPr/>
              <p:nvPr/>
            </p:nvSpPr>
            <p:spPr>
              <a:xfrm>
                <a:off x="5446984" y="4961683"/>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Instrument Driver</a:t>
                </a:r>
              </a:p>
            </p:txBody>
          </p:sp>
          <p:sp>
            <p:nvSpPr>
              <p:cNvPr id="26" name="Freeform: Shape 25">
                <a:extLst>
                  <a:ext uri="{FF2B5EF4-FFF2-40B4-BE49-F238E27FC236}">
                    <a16:creationId xmlns:a16="http://schemas.microsoft.com/office/drawing/2014/main" id="{2914065E-16FB-451A-A147-15CB8CC3AF83}"/>
                  </a:ext>
                </a:extLst>
              </p:cNvPr>
              <p:cNvSpPr/>
              <p:nvPr/>
            </p:nvSpPr>
            <p:spPr>
              <a:xfrm>
                <a:off x="3905790"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Automation</a:t>
                </a:r>
              </a:p>
            </p:txBody>
          </p:sp>
          <p:sp>
            <p:nvSpPr>
              <p:cNvPr id="27" name="Freeform: Shape 26">
                <a:extLst>
                  <a:ext uri="{FF2B5EF4-FFF2-40B4-BE49-F238E27FC236}">
                    <a16:creationId xmlns:a16="http://schemas.microsoft.com/office/drawing/2014/main" id="{88BEA6B5-D493-4951-9E9D-1BE95DC0EC35}"/>
                  </a:ext>
                </a:extLst>
              </p:cNvPr>
              <p:cNvSpPr/>
              <p:nvPr/>
            </p:nvSpPr>
            <p:spPr>
              <a:xfrm>
                <a:off x="3267406"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Asset tracking</a:t>
                </a:r>
              </a:p>
            </p:txBody>
          </p:sp>
          <p:sp>
            <p:nvSpPr>
              <p:cNvPr id="28" name="Freeform: Shape 27">
                <a:extLst>
                  <a:ext uri="{FF2B5EF4-FFF2-40B4-BE49-F238E27FC236}">
                    <a16:creationId xmlns:a16="http://schemas.microsoft.com/office/drawing/2014/main" id="{B29C0BAB-0E7B-4B51-B899-3B5C921C18C2}"/>
                  </a:ext>
                </a:extLst>
              </p:cNvPr>
              <p:cNvSpPr/>
              <p:nvPr/>
            </p:nvSpPr>
            <p:spPr>
              <a:xfrm>
                <a:off x="3905790"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Quality Control</a:t>
                </a:r>
              </a:p>
            </p:txBody>
          </p:sp>
        </p:grpSp>
        <p:grpSp>
          <p:nvGrpSpPr>
            <p:cNvPr id="10" name="brain">
              <a:extLst>
                <a:ext uri="{FF2B5EF4-FFF2-40B4-BE49-F238E27FC236}">
                  <a16:creationId xmlns:a16="http://schemas.microsoft.com/office/drawing/2014/main" id="{342EF3C7-029F-42F1-9D79-6EF13E8BABC1}"/>
                </a:ext>
              </a:extLst>
            </p:cNvPr>
            <p:cNvGrpSpPr/>
            <p:nvPr/>
          </p:nvGrpSpPr>
          <p:grpSpPr>
            <a:xfrm>
              <a:off x="5138985" y="2359746"/>
              <a:ext cx="1848718" cy="1716144"/>
              <a:chOff x="5399315" y="2553789"/>
              <a:chExt cx="1328057" cy="1328057"/>
            </a:xfrm>
          </p:grpSpPr>
          <p:sp>
            <p:nvSpPr>
              <p:cNvPr id="8" name="Oval 7">
                <a:extLst>
                  <a:ext uri="{FF2B5EF4-FFF2-40B4-BE49-F238E27FC236}">
                    <a16:creationId xmlns:a16="http://schemas.microsoft.com/office/drawing/2014/main" id="{9D968A87-5FDB-4EC9-BD7A-3A5C08B948C6}"/>
                  </a:ext>
                </a:extLst>
              </p:cNvPr>
              <p:cNvSpPr/>
              <p:nvPr/>
            </p:nvSpPr>
            <p:spPr>
              <a:xfrm>
                <a:off x="5593987" y="2820218"/>
                <a:ext cx="922807" cy="863880"/>
              </a:xfrm>
              <a:custGeom>
                <a:avLst/>
                <a:gdLst>
                  <a:gd name="connsiteX0" fmla="*/ 0 w 901336"/>
                  <a:gd name="connsiteY0" fmla="*/ 239486 h 478971"/>
                  <a:gd name="connsiteX1" fmla="*/ 450668 w 901336"/>
                  <a:gd name="connsiteY1" fmla="*/ 0 h 478971"/>
                  <a:gd name="connsiteX2" fmla="*/ 901336 w 901336"/>
                  <a:gd name="connsiteY2" fmla="*/ 239486 h 478971"/>
                  <a:gd name="connsiteX3" fmla="*/ 450668 w 901336"/>
                  <a:gd name="connsiteY3" fmla="*/ 478972 h 478971"/>
                  <a:gd name="connsiteX4" fmla="*/ 0 w 901336"/>
                  <a:gd name="connsiteY4" fmla="*/ 239486 h 478971"/>
                  <a:gd name="connsiteX0" fmla="*/ 8511 w 909847"/>
                  <a:gd name="connsiteY0" fmla="*/ 239486 h 490118"/>
                  <a:gd name="connsiteX1" fmla="*/ 459179 w 909847"/>
                  <a:gd name="connsiteY1" fmla="*/ 0 h 490118"/>
                  <a:gd name="connsiteX2" fmla="*/ 909847 w 909847"/>
                  <a:gd name="connsiteY2" fmla="*/ 239486 h 490118"/>
                  <a:gd name="connsiteX3" fmla="*/ 459179 w 909847"/>
                  <a:gd name="connsiteY3" fmla="*/ 478972 h 490118"/>
                  <a:gd name="connsiteX4" fmla="*/ 186241 w 909847"/>
                  <a:gd name="connsiteY4" fmla="*/ 429068 h 490118"/>
                  <a:gd name="connsiteX5" fmla="*/ 8511 w 909847"/>
                  <a:gd name="connsiteY5" fmla="*/ 239486 h 490118"/>
                  <a:gd name="connsiteX0" fmla="*/ 22796 w 924132"/>
                  <a:gd name="connsiteY0" fmla="*/ 239486 h 492640"/>
                  <a:gd name="connsiteX1" fmla="*/ 473464 w 924132"/>
                  <a:gd name="connsiteY1" fmla="*/ 0 h 492640"/>
                  <a:gd name="connsiteX2" fmla="*/ 924132 w 924132"/>
                  <a:gd name="connsiteY2" fmla="*/ 239486 h 492640"/>
                  <a:gd name="connsiteX3" fmla="*/ 473464 w 924132"/>
                  <a:gd name="connsiteY3" fmla="*/ 478972 h 492640"/>
                  <a:gd name="connsiteX4" fmla="*/ 108882 w 924132"/>
                  <a:gd name="connsiteY4" fmla="*/ 439251 h 492640"/>
                  <a:gd name="connsiteX5" fmla="*/ 22796 w 924132"/>
                  <a:gd name="connsiteY5" fmla="*/ 239486 h 492640"/>
                  <a:gd name="connsiteX0" fmla="*/ 22796 w 934304"/>
                  <a:gd name="connsiteY0" fmla="*/ 249685 h 502839"/>
                  <a:gd name="connsiteX1" fmla="*/ 473464 w 934304"/>
                  <a:gd name="connsiteY1" fmla="*/ 10199 h 502839"/>
                  <a:gd name="connsiteX2" fmla="*/ 762608 w 934304"/>
                  <a:gd name="connsiteY2" fmla="*/ 64545 h 502839"/>
                  <a:gd name="connsiteX3" fmla="*/ 924132 w 934304"/>
                  <a:gd name="connsiteY3" fmla="*/ 249685 h 502839"/>
                  <a:gd name="connsiteX4" fmla="*/ 473464 w 934304"/>
                  <a:gd name="connsiteY4" fmla="*/ 489171 h 502839"/>
                  <a:gd name="connsiteX5" fmla="*/ 108882 w 934304"/>
                  <a:gd name="connsiteY5" fmla="*/ 449450 h 502839"/>
                  <a:gd name="connsiteX6" fmla="*/ 22796 w 934304"/>
                  <a:gd name="connsiteY6" fmla="*/ 249685 h 502839"/>
                  <a:gd name="connsiteX0" fmla="*/ 22796 w 935625"/>
                  <a:gd name="connsiteY0" fmla="*/ 256126 h 509280"/>
                  <a:gd name="connsiteX1" fmla="*/ 473464 w 935625"/>
                  <a:gd name="connsiteY1" fmla="*/ 16640 h 509280"/>
                  <a:gd name="connsiteX2" fmla="*/ 782973 w 935625"/>
                  <a:gd name="connsiteY2" fmla="*/ 46548 h 509280"/>
                  <a:gd name="connsiteX3" fmla="*/ 924132 w 935625"/>
                  <a:gd name="connsiteY3" fmla="*/ 256126 h 509280"/>
                  <a:gd name="connsiteX4" fmla="*/ 473464 w 935625"/>
                  <a:gd name="connsiteY4" fmla="*/ 495612 h 509280"/>
                  <a:gd name="connsiteX5" fmla="*/ 108882 w 935625"/>
                  <a:gd name="connsiteY5" fmla="*/ 455891 h 509280"/>
                  <a:gd name="connsiteX6" fmla="*/ 22796 w 935625"/>
                  <a:gd name="connsiteY6" fmla="*/ 256126 h 509280"/>
                  <a:gd name="connsiteX0" fmla="*/ 9978 w 922807"/>
                  <a:gd name="connsiteY0" fmla="*/ 240424 h 493578"/>
                  <a:gd name="connsiteX1" fmla="*/ 277358 w 922807"/>
                  <a:gd name="connsiteY1" fmla="*/ 25376 h 493578"/>
                  <a:gd name="connsiteX2" fmla="*/ 770155 w 922807"/>
                  <a:gd name="connsiteY2" fmla="*/ 30846 h 493578"/>
                  <a:gd name="connsiteX3" fmla="*/ 911314 w 922807"/>
                  <a:gd name="connsiteY3" fmla="*/ 240424 h 493578"/>
                  <a:gd name="connsiteX4" fmla="*/ 460646 w 922807"/>
                  <a:gd name="connsiteY4" fmla="*/ 479910 h 493578"/>
                  <a:gd name="connsiteX5" fmla="*/ 96064 w 922807"/>
                  <a:gd name="connsiteY5" fmla="*/ 440189 h 493578"/>
                  <a:gd name="connsiteX6" fmla="*/ 9978 w 922807"/>
                  <a:gd name="connsiteY6" fmla="*/ 240424 h 493578"/>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48001"/>
                  <a:gd name="connsiteX1" fmla="*/ 277358 w 922807"/>
                  <a:gd name="connsiteY1" fmla="*/ 25376 h 548001"/>
                  <a:gd name="connsiteX2" fmla="*/ 770155 w 922807"/>
                  <a:gd name="connsiteY2" fmla="*/ 30846 h 548001"/>
                  <a:gd name="connsiteX3" fmla="*/ 911314 w 922807"/>
                  <a:gd name="connsiteY3" fmla="*/ 240424 h 548001"/>
                  <a:gd name="connsiteX4" fmla="*/ 827220 w 922807"/>
                  <a:gd name="connsiteY4" fmla="*/ 541006 h 548001"/>
                  <a:gd name="connsiteX5" fmla="*/ 96064 w 922807"/>
                  <a:gd name="connsiteY5" fmla="*/ 440189 h 548001"/>
                  <a:gd name="connsiteX6" fmla="*/ 9978 w 922807"/>
                  <a:gd name="connsiteY6" fmla="*/ 240424 h 548001"/>
                  <a:gd name="connsiteX0" fmla="*/ 9978 w 922807"/>
                  <a:gd name="connsiteY0" fmla="*/ 240424 h 566258"/>
                  <a:gd name="connsiteX1" fmla="*/ 277358 w 922807"/>
                  <a:gd name="connsiteY1" fmla="*/ 25376 h 566258"/>
                  <a:gd name="connsiteX2" fmla="*/ 770155 w 922807"/>
                  <a:gd name="connsiteY2" fmla="*/ 30846 h 566258"/>
                  <a:gd name="connsiteX3" fmla="*/ 911314 w 922807"/>
                  <a:gd name="connsiteY3" fmla="*/ 240424 h 566258"/>
                  <a:gd name="connsiteX4" fmla="*/ 827220 w 922807"/>
                  <a:gd name="connsiteY4" fmla="*/ 541006 h 566258"/>
                  <a:gd name="connsiteX5" fmla="*/ 597051 w 922807"/>
                  <a:gd name="connsiteY5" fmla="*/ 537942 h 566258"/>
                  <a:gd name="connsiteX6" fmla="*/ 96064 w 922807"/>
                  <a:gd name="connsiteY6" fmla="*/ 440189 h 566258"/>
                  <a:gd name="connsiteX7" fmla="*/ 9978 w 922807"/>
                  <a:gd name="connsiteY7" fmla="*/ 240424 h 56625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800061"/>
                  <a:gd name="connsiteX1" fmla="*/ 277358 w 922807"/>
                  <a:gd name="connsiteY1" fmla="*/ 25376 h 800061"/>
                  <a:gd name="connsiteX2" fmla="*/ 770155 w 922807"/>
                  <a:gd name="connsiteY2" fmla="*/ 30846 h 800061"/>
                  <a:gd name="connsiteX3" fmla="*/ 911314 w 922807"/>
                  <a:gd name="connsiteY3" fmla="*/ 240424 h 800061"/>
                  <a:gd name="connsiteX4" fmla="*/ 827220 w 922807"/>
                  <a:gd name="connsiteY4" fmla="*/ 541006 h 800061"/>
                  <a:gd name="connsiteX5" fmla="*/ 588905 w 922807"/>
                  <a:gd name="connsiteY5" fmla="*/ 798617 h 800061"/>
                  <a:gd name="connsiteX6" fmla="*/ 96064 w 922807"/>
                  <a:gd name="connsiteY6" fmla="*/ 440189 h 800061"/>
                  <a:gd name="connsiteX7" fmla="*/ 9978 w 922807"/>
                  <a:gd name="connsiteY7" fmla="*/ 240424 h 800061"/>
                  <a:gd name="connsiteX0" fmla="*/ 9978 w 922807"/>
                  <a:gd name="connsiteY0" fmla="*/ 240424 h 800041"/>
                  <a:gd name="connsiteX1" fmla="*/ 277358 w 922807"/>
                  <a:gd name="connsiteY1" fmla="*/ 25376 h 800041"/>
                  <a:gd name="connsiteX2" fmla="*/ 770155 w 922807"/>
                  <a:gd name="connsiteY2" fmla="*/ 30846 h 800041"/>
                  <a:gd name="connsiteX3" fmla="*/ 911314 w 922807"/>
                  <a:gd name="connsiteY3" fmla="*/ 240424 h 800041"/>
                  <a:gd name="connsiteX4" fmla="*/ 859804 w 922807"/>
                  <a:gd name="connsiteY4" fmla="*/ 538969 h 800041"/>
                  <a:gd name="connsiteX5" fmla="*/ 588905 w 922807"/>
                  <a:gd name="connsiteY5" fmla="*/ 798617 h 800041"/>
                  <a:gd name="connsiteX6" fmla="*/ 96064 w 922807"/>
                  <a:gd name="connsiteY6" fmla="*/ 440189 h 800041"/>
                  <a:gd name="connsiteX7" fmla="*/ 9978 w 922807"/>
                  <a:gd name="connsiteY7" fmla="*/ 240424 h 800041"/>
                  <a:gd name="connsiteX0" fmla="*/ 9978 w 922807"/>
                  <a:gd name="connsiteY0" fmla="*/ 248217 h 807834"/>
                  <a:gd name="connsiteX1" fmla="*/ 277358 w 922807"/>
                  <a:gd name="connsiteY1" fmla="*/ 33169 h 807834"/>
                  <a:gd name="connsiteX2" fmla="*/ 770155 w 922807"/>
                  <a:gd name="connsiteY2" fmla="*/ 38639 h 807834"/>
                  <a:gd name="connsiteX3" fmla="*/ 911314 w 922807"/>
                  <a:gd name="connsiteY3" fmla="*/ 248217 h 807834"/>
                  <a:gd name="connsiteX4" fmla="*/ 859804 w 922807"/>
                  <a:gd name="connsiteY4" fmla="*/ 546762 h 807834"/>
                  <a:gd name="connsiteX5" fmla="*/ 588905 w 922807"/>
                  <a:gd name="connsiteY5" fmla="*/ 806410 h 807834"/>
                  <a:gd name="connsiteX6" fmla="*/ 96064 w 922807"/>
                  <a:gd name="connsiteY6" fmla="*/ 447982 h 807834"/>
                  <a:gd name="connsiteX7" fmla="*/ 9978 w 922807"/>
                  <a:gd name="connsiteY7" fmla="*/ 248217 h 807834"/>
                  <a:gd name="connsiteX0" fmla="*/ 9978 w 922807"/>
                  <a:gd name="connsiteY0" fmla="*/ 266971 h 826588"/>
                  <a:gd name="connsiteX1" fmla="*/ 277358 w 922807"/>
                  <a:gd name="connsiteY1" fmla="*/ 51923 h 826588"/>
                  <a:gd name="connsiteX2" fmla="*/ 770155 w 922807"/>
                  <a:gd name="connsiteY2" fmla="*/ 57393 h 826588"/>
                  <a:gd name="connsiteX3" fmla="*/ 911314 w 922807"/>
                  <a:gd name="connsiteY3" fmla="*/ 266971 h 826588"/>
                  <a:gd name="connsiteX4" fmla="*/ 859804 w 922807"/>
                  <a:gd name="connsiteY4" fmla="*/ 565516 h 826588"/>
                  <a:gd name="connsiteX5" fmla="*/ 588905 w 922807"/>
                  <a:gd name="connsiteY5" fmla="*/ 825164 h 826588"/>
                  <a:gd name="connsiteX6" fmla="*/ 96064 w 922807"/>
                  <a:gd name="connsiteY6" fmla="*/ 466736 h 826588"/>
                  <a:gd name="connsiteX7" fmla="*/ 9978 w 922807"/>
                  <a:gd name="connsiteY7" fmla="*/ 266971 h 82658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864785"/>
                  <a:gd name="connsiteX1" fmla="*/ 277358 w 922807"/>
                  <a:gd name="connsiteY1" fmla="*/ 51923 h 864785"/>
                  <a:gd name="connsiteX2" fmla="*/ 770155 w 922807"/>
                  <a:gd name="connsiteY2" fmla="*/ 57393 h 864785"/>
                  <a:gd name="connsiteX3" fmla="*/ 911314 w 922807"/>
                  <a:gd name="connsiteY3" fmla="*/ 266971 h 864785"/>
                  <a:gd name="connsiteX4" fmla="*/ 859804 w 922807"/>
                  <a:gd name="connsiteY4" fmla="*/ 565516 h 864785"/>
                  <a:gd name="connsiteX5" fmla="*/ 560394 w 922807"/>
                  <a:gd name="connsiteY5" fmla="*/ 863857 h 864785"/>
                  <a:gd name="connsiteX6" fmla="*/ 96064 w 922807"/>
                  <a:gd name="connsiteY6" fmla="*/ 466736 h 864785"/>
                  <a:gd name="connsiteX7" fmla="*/ 9978 w 922807"/>
                  <a:gd name="connsiteY7" fmla="*/ 266971 h 864785"/>
                  <a:gd name="connsiteX0" fmla="*/ 9978 w 922807"/>
                  <a:gd name="connsiteY0" fmla="*/ 266971 h 865505"/>
                  <a:gd name="connsiteX1" fmla="*/ 277358 w 922807"/>
                  <a:gd name="connsiteY1" fmla="*/ 51923 h 865505"/>
                  <a:gd name="connsiteX2" fmla="*/ 770155 w 922807"/>
                  <a:gd name="connsiteY2" fmla="*/ 57393 h 865505"/>
                  <a:gd name="connsiteX3" fmla="*/ 911314 w 922807"/>
                  <a:gd name="connsiteY3" fmla="*/ 266971 h 865505"/>
                  <a:gd name="connsiteX4" fmla="*/ 859804 w 922807"/>
                  <a:gd name="connsiteY4" fmla="*/ 565516 h 865505"/>
                  <a:gd name="connsiteX5" fmla="*/ 560394 w 922807"/>
                  <a:gd name="connsiteY5" fmla="*/ 863857 h 865505"/>
                  <a:gd name="connsiteX6" fmla="*/ 96064 w 922807"/>
                  <a:gd name="connsiteY6" fmla="*/ 466736 h 865505"/>
                  <a:gd name="connsiteX7" fmla="*/ 9978 w 922807"/>
                  <a:gd name="connsiteY7" fmla="*/ 266971 h 865505"/>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80"/>
                  <a:gd name="connsiteX1" fmla="*/ 277358 w 922807"/>
                  <a:gd name="connsiteY1" fmla="*/ 51923 h 863880"/>
                  <a:gd name="connsiteX2" fmla="*/ 770155 w 922807"/>
                  <a:gd name="connsiteY2" fmla="*/ 57393 h 863880"/>
                  <a:gd name="connsiteX3" fmla="*/ 911314 w 922807"/>
                  <a:gd name="connsiteY3" fmla="*/ 266971 h 863880"/>
                  <a:gd name="connsiteX4" fmla="*/ 859804 w 922807"/>
                  <a:gd name="connsiteY4" fmla="*/ 565516 h 863880"/>
                  <a:gd name="connsiteX5" fmla="*/ 560394 w 922807"/>
                  <a:gd name="connsiteY5" fmla="*/ 863857 h 863880"/>
                  <a:gd name="connsiteX6" fmla="*/ 96064 w 922807"/>
                  <a:gd name="connsiteY6" fmla="*/ 466736 h 863880"/>
                  <a:gd name="connsiteX7" fmla="*/ 9978 w 922807"/>
                  <a:gd name="connsiteY7" fmla="*/ 266971 h 8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2807" h="863880">
                    <a:moveTo>
                      <a:pt x="9978" y="266971"/>
                    </a:moveTo>
                    <a:cubicBezTo>
                      <a:pt x="40194" y="197836"/>
                      <a:pt x="150662" y="86853"/>
                      <a:pt x="277358" y="51923"/>
                    </a:cubicBezTo>
                    <a:cubicBezTo>
                      <a:pt x="404054" y="16993"/>
                      <a:pt x="562670" y="-47690"/>
                      <a:pt x="770155" y="57393"/>
                    </a:cubicBezTo>
                    <a:cubicBezTo>
                      <a:pt x="845266" y="97307"/>
                      <a:pt x="959505" y="196200"/>
                      <a:pt x="911314" y="266971"/>
                    </a:cubicBezTo>
                    <a:cubicBezTo>
                      <a:pt x="863123" y="337742"/>
                      <a:pt x="918291" y="466035"/>
                      <a:pt x="859804" y="565516"/>
                    </a:cubicBezTo>
                    <a:cubicBezTo>
                      <a:pt x="801317" y="664997"/>
                      <a:pt x="702618" y="866404"/>
                      <a:pt x="560394" y="863857"/>
                    </a:cubicBezTo>
                    <a:cubicBezTo>
                      <a:pt x="560727" y="458077"/>
                      <a:pt x="193909" y="516322"/>
                      <a:pt x="96064" y="466736"/>
                    </a:cubicBezTo>
                    <a:cubicBezTo>
                      <a:pt x="20953" y="426822"/>
                      <a:pt x="-20238" y="336106"/>
                      <a:pt x="9978" y="266971"/>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Brain">
                <a:extLst>
                  <a:ext uri="{FF2B5EF4-FFF2-40B4-BE49-F238E27FC236}">
                    <a16:creationId xmlns:a16="http://schemas.microsoft.com/office/drawing/2014/main" id="{7F8FA127-D351-4B34-BF71-DFC1FF4EF2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9315" y="2553789"/>
                <a:ext cx="1328057" cy="1328057"/>
              </a:xfrm>
              <a:prstGeom prst="rect">
                <a:avLst/>
              </a:prstGeom>
            </p:spPr>
          </p:pic>
          <p:sp>
            <p:nvSpPr>
              <p:cNvPr id="9" name="Rectangle 8">
                <a:extLst>
                  <a:ext uri="{FF2B5EF4-FFF2-40B4-BE49-F238E27FC236}">
                    <a16:creationId xmlns:a16="http://schemas.microsoft.com/office/drawing/2014/main" id="{C29B172D-F4E5-45F8-95B6-292F41568E0E}"/>
                  </a:ext>
                </a:extLst>
              </p:cNvPr>
              <p:cNvSpPr/>
              <p:nvPr/>
            </p:nvSpPr>
            <p:spPr>
              <a:xfrm>
                <a:off x="5758049" y="2882943"/>
                <a:ext cx="665461" cy="452535"/>
              </a:xfrm>
              <a:prstGeom prst="rect">
                <a:avLst/>
              </a:prstGeom>
            </p:spPr>
            <p:txBody>
              <a:bodyPr wrap="square">
                <a:spAutoFit/>
              </a:bodyPr>
              <a:lstStyle/>
              <a:p>
                <a:pPr lvl="0" algn="ctr"/>
                <a:r>
                  <a:rPr lang="en-US" sz="3200" b="1" dirty="0">
                    <a:solidFill>
                      <a:schemeClr val="bg1"/>
                    </a:solidFill>
                  </a:rPr>
                  <a:t>LIS</a:t>
                </a:r>
              </a:p>
            </p:txBody>
          </p:sp>
        </p:grpSp>
      </p:grpSp>
    </p:spTree>
    <p:extLst>
      <p:ext uri="{BB962C8B-B14F-4D97-AF65-F5344CB8AC3E}">
        <p14:creationId xmlns:p14="http://schemas.microsoft.com/office/powerpoint/2010/main" val="1983708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3FF19-8E6E-463C-9FBB-98D32689D362}"/>
              </a:ext>
            </a:extLst>
          </p:cNvPr>
          <p:cNvSpPr>
            <a:spLocks noGrp="1"/>
          </p:cNvSpPr>
          <p:nvPr>
            <p:ph type="title"/>
          </p:nvPr>
        </p:nvSpPr>
        <p:spPr>
          <a:xfrm>
            <a:off x="759019" y="321060"/>
            <a:ext cx="10682746" cy="1310830"/>
          </a:xfrm>
        </p:spPr>
        <p:txBody>
          <a:bodyPr/>
          <a:lstStyle/>
          <a:p>
            <a:pPr algn="ctr"/>
            <a:r>
              <a:rPr lang="en-US" dirty="0"/>
              <a:t>The Brain of the Modern Clinical Laboratory</a:t>
            </a:r>
          </a:p>
        </p:txBody>
      </p:sp>
      <p:grpSp>
        <p:nvGrpSpPr>
          <p:cNvPr id="6" name="Group 5">
            <a:extLst>
              <a:ext uri="{FF2B5EF4-FFF2-40B4-BE49-F238E27FC236}">
                <a16:creationId xmlns:a16="http://schemas.microsoft.com/office/drawing/2014/main" id="{85BF9CBB-CC07-4A1B-8D89-056392F0BA0A}"/>
              </a:ext>
            </a:extLst>
          </p:cNvPr>
          <p:cNvGrpSpPr>
            <a:grpSpLocks noChangeAspect="1"/>
          </p:cNvGrpSpPr>
          <p:nvPr/>
        </p:nvGrpSpPr>
        <p:grpSpPr>
          <a:xfrm>
            <a:off x="2278646" y="765872"/>
            <a:ext cx="7909932" cy="7903998"/>
            <a:chOff x="3267407" y="1118249"/>
            <a:chExt cx="5657186" cy="5652941"/>
          </a:xfrm>
        </p:grpSpPr>
        <p:sp>
          <p:nvSpPr>
            <p:cNvPr id="35" name="Oval 34">
              <a:extLst>
                <a:ext uri="{FF2B5EF4-FFF2-40B4-BE49-F238E27FC236}">
                  <a16:creationId xmlns:a16="http://schemas.microsoft.com/office/drawing/2014/main" id="{3BBC7766-DB96-42DA-897C-1ADE6899CF4B}"/>
                </a:ext>
              </a:extLst>
            </p:cNvPr>
            <p:cNvSpPr/>
            <p:nvPr/>
          </p:nvSpPr>
          <p:spPr>
            <a:xfrm>
              <a:off x="4043872" y="1315913"/>
              <a:ext cx="4023360" cy="4023360"/>
            </a:xfrm>
            <a:prstGeom prst="ellipse">
              <a:avLst/>
            </a:prstGeom>
            <a:solidFill>
              <a:srgbClr val="FFA7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CC2CCD4-98D7-4B19-92F5-6A09D87627D9}"/>
                </a:ext>
              </a:extLst>
            </p:cNvPr>
            <p:cNvSpPr/>
            <p:nvPr/>
          </p:nvSpPr>
          <p:spPr>
            <a:xfrm>
              <a:off x="4373176" y="1738752"/>
              <a:ext cx="3383280" cy="3383280"/>
            </a:xfrm>
            <a:prstGeom prst="ellipse">
              <a:avLst/>
            </a:prstGeom>
            <a:solidFill>
              <a:srgbClr val="C3CC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892250E-EB08-466A-AD93-98538CBBFD73}"/>
                </a:ext>
              </a:extLst>
            </p:cNvPr>
            <p:cNvSpPr/>
            <p:nvPr/>
          </p:nvSpPr>
          <p:spPr>
            <a:xfrm>
              <a:off x="4738936" y="2276543"/>
              <a:ext cx="2651760" cy="2651760"/>
            </a:xfrm>
            <a:prstGeom prst="ellipse">
              <a:avLst/>
            </a:prstGeom>
            <a:solidFill>
              <a:srgbClr val="94A4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CC60724F-4EC0-4E42-9C7D-348E31BF02C4}"/>
                </a:ext>
              </a:extLst>
            </p:cNvPr>
            <p:cNvSpPr/>
            <p:nvPr/>
          </p:nvSpPr>
          <p:spPr>
            <a:xfrm>
              <a:off x="5104696" y="2787088"/>
              <a:ext cx="1920240" cy="1920240"/>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nvGrpSpPr>
            <p:cNvPr id="29" name="Group 28">
              <a:extLst>
                <a:ext uri="{FF2B5EF4-FFF2-40B4-BE49-F238E27FC236}">
                  <a16:creationId xmlns:a16="http://schemas.microsoft.com/office/drawing/2014/main" id="{A0F3AEF3-3F8B-40D6-905D-48820B287E56}"/>
                </a:ext>
              </a:extLst>
            </p:cNvPr>
            <p:cNvGrpSpPr>
              <a:grpSpLocks noChangeAspect="1"/>
            </p:cNvGrpSpPr>
            <p:nvPr/>
          </p:nvGrpSpPr>
          <p:grpSpPr>
            <a:xfrm>
              <a:off x="3267407" y="1118249"/>
              <a:ext cx="5657186" cy="5652941"/>
              <a:chOff x="3267406" y="602529"/>
              <a:chExt cx="5657186" cy="5652941"/>
            </a:xfrm>
          </p:grpSpPr>
          <p:grpSp>
            <p:nvGrpSpPr>
              <p:cNvPr id="11" name="Group 10" hidden="1">
                <a:extLst>
                  <a:ext uri="{FF2B5EF4-FFF2-40B4-BE49-F238E27FC236}">
                    <a16:creationId xmlns:a16="http://schemas.microsoft.com/office/drawing/2014/main" id="{FB2D9554-924F-464E-83BB-4C2D7F61732A}"/>
                  </a:ext>
                </a:extLst>
              </p:cNvPr>
              <p:cNvGrpSpPr/>
              <p:nvPr/>
            </p:nvGrpSpPr>
            <p:grpSpPr>
              <a:xfrm>
                <a:off x="3267406" y="602529"/>
                <a:ext cx="5657186" cy="5652941"/>
                <a:chOff x="3267406" y="602529"/>
                <a:chExt cx="5657186" cy="5652941"/>
              </a:xfrm>
            </p:grpSpPr>
            <p:sp>
              <p:nvSpPr>
                <p:cNvPr id="12" name="Block Arc 11">
                  <a:extLst>
                    <a:ext uri="{FF2B5EF4-FFF2-40B4-BE49-F238E27FC236}">
                      <a16:creationId xmlns:a16="http://schemas.microsoft.com/office/drawing/2014/main" id="{9C7802C1-2228-4F0B-AB37-7EC362F6A1FF}"/>
                    </a:ext>
                  </a:extLst>
                </p:cNvPr>
                <p:cNvSpPr/>
                <p:nvPr/>
              </p:nvSpPr>
              <p:spPr>
                <a:xfrm>
                  <a:off x="3878417" y="1211417"/>
                  <a:ext cx="4435164" cy="4435164"/>
                </a:xfrm>
                <a:prstGeom prst="blockArc">
                  <a:avLst>
                    <a:gd name="adj1" fmla="val 13500000"/>
                    <a:gd name="adj2" fmla="val 162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Block Arc 12">
                  <a:extLst>
                    <a:ext uri="{FF2B5EF4-FFF2-40B4-BE49-F238E27FC236}">
                      <a16:creationId xmlns:a16="http://schemas.microsoft.com/office/drawing/2014/main" id="{A8845DC9-16A6-4A4C-8EA9-D961D93DF26C}"/>
                    </a:ext>
                  </a:extLst>
                </p:cNvPr>
                <p:cNvSpPr/>
                <p:nvPr/>
              </p:nvSpPr>
              <p:spPr>
                <a:xfrm>
                  <a:off x="3878417" y="1211417"/>
                  <a:ext cx="4435164" cy="4435164"/>
                </a:xfrm>
                <a:prstGeom prst="blockArc">
                  <a:avLst>
                    <a:gd name="adj1" fmla="val 10800000"/>
                    <a:gd name="adj2" fmla="val 135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Block Arc 13">
                  <a:extLst>
                    <a:ext uri="{FF2B5EF4-FFF2-40B4-BE49-F238E27FC236}">
                      <a16:creationId xmlns:a16="http://schemas.microsoft.com/office/drawing/2014/main" id="{BD73DA02-3284-464A-95DC-61AF2CD021B0}"/>
                    </a:ext>
                  </a:extLst>
                </p:cNvPr>
                <p:cNvSpPr/>
                <p:nvPr/>
              </p:nvSpPr>
              <p:spPr>
                <a:xfrm>
                  <a:off x="3878417" y="1211417"/>
                  <a:ext cx="4435164" cy="4435164"/>
                </a:xfrm>
                <a:prstGeom prst="blockArc">
                  <a:avLst>
                    <a:gd name="adj1" fmla="val 8100000"/>
                    <a:gd name="adj2" fmla="val 108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Block Arc 14">
                  <a:extLst>
                    <a:ext uri="{FF2B5EF4-FFF2-40B4-BE49-F238E27FC236}">
                      <a16:creationId xmlns:a16="http://schemas.microsoft.com/office/drawing/2014/main" id="{FADDB4A6-5EE9-4814-B8AB-ADAD5E4E8A9A}"/>
                    </a:ext>
                  </a:extLst>
                </p:cNvPr>
                <p:cNvSpPr/>
                <p:nvPr/>
              </p:nvSpPr>
              <p:spPr>
                <a:xfrm>
                  <a:off x="3878417" y="1211417"/>
                  <a:ext cx="4435164" cy="4435164"/>
                </a:xfrm>
                <a:prstGeom prst="blockArc">
                  <a:avLst>
                    <a:gd name="adj1" fmla="val 5400000"/>
                    <a:gd name="adj2" fmla="val 81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6" name="Block Arc 15">
                  <a:extLst>
                    <a:ext uri="{FF2B5EF4-FFF2-40B4-BE49-F238E27FC236}">
                      <a16:creationId xmlns:a16="http://schemas.microsoft.com/office/drawing/2014/main" id="{3F307C91-BF8F-4780-A62E-7DCD86656FEF}"/>
                    </a:ext>
                  </a:extLst>
                </p:cNvPr>
                <p:cNvSpPr/>
                <p:nvPr/>
              </p:nvSpPr>
              <p:spPr>
                <a:xfrm>
                  <a:off x="3878417" y="1211417"/>
                  <a:ext cx="4435164" cy="4435164"/>
                </a:xfrm>
                <a:prstGeom prst="blockArc">
                  <a:avLst>
                    <a:gd name="adj1" fmla="val 2700000"/>
                    <a:gd name="adj2" fmla="val 54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Block Arc 16">
                  <a:extLst>
                    <a:ext uri="{FF2B5EF4-FFF2-40B4-BE49-F238E27FC236}">
                      <a16:creationId xmlns:a16="http://schemas.microsoft.com/office/drawing/2014/main" id="{56290ABA-BBE9-4A60-B162-4890EE16B57E}"/>
                    </a:ext>
                  </a:extLst>
                </p:cNvPr>
                <p:cNvSpPr/>
                <p:nvPr/>
              </p:nvSpPr>
              <p:spPr>
                <a:xfrm>
                  <a:off x="3878417" y="1211417"/>
                  <a:ext cx="4435164" cy="4435164"/>
                </a:xfrm>
                <a:prstGeom prst="blockArc">
                  <a:avLst>
                    <a:gd name="adj1" fmla="val 0"/>
                    <a:gd name="adj2" fmla="val 27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Block Arc 17">
                  <a:extLst>
                    <a:ext uri="{FF2B5EF4-FFF2-40B4-BE49-F238E27FC236}">
                      <a16:creationId xmlns:a16="http://schemas.microsoft.com/office/drawing/2014/main" id="{F41B6C1E-A8AF-4149-84F2-EE84F07A879B}"/>
                    </a:ext>
                  </a:extLst>
                </p:cNvPr>
                <p:cNvSpPr/>
                <p:nvPr/>
              </p:nvSpPr>
              <p:spPr>
                <a:xfrm>
                  <a:off x="3878417" y="1211417"/>
                  <a:ext cx="4435164" cy="4435164"/>
                </a:xfrm>
                <a:prstGeom prst="blockArc">
                  <a:avLst>
                    <a:gd name="adj1" fmla="val 18900000"/>
                    <a:gd name="adj2" fmla="val 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Block Arc 18">
                  <a:extLst>
                    <a:ext uri="{FF2B5EF4-FFF2-40B4-BE49-F238E27FC236}">
                      <a16:creationId xmlns:a16="http://schemas.microsoft.com/office/drawing/2014/main" id="{EE235177-0EF7-4B00-936D-15AA181FDF79}"/>
                    </a:ext>
                  </a:extLst>
                </p:cNvPr>
                <p:cNvSpPr/>
                <p:nvPr/>
              </p:nvSpPr>
              <p:spPr>
                <a:xfrm>
                  <a:off x="3878417" y="1211417"/>
                  <a:ext cx="4435164" cy="4435164"/>
                </a:xfrm>
                <a:prstGeom prst="blockArc">
                  <a:avLst>
                    <a:gd name="adj1" fmla="val 16200000"/>
                    <a:gd name="adj2" fmla="val 189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A895D540-FD40-465A-9865-B3FC3765D5AB}"/>
                    </a:ext>
                  </a:extLst>
                </p:cNvPr>
                <p:cNvSpPr/>
                <p:nvPr/>
              </p:nvSpPr>
              <p:spPr>
                <a:xfrm>
                  <a:off x="5446984" y="60252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Accession</a:t>
                  </a:r>
                </a:p>
              </p:txBody>
            </p:sp>
            <p:sp>
              <p:nvSpPr>
                <p:cNvPr id="22" name="Freeform: Shape 21">
                  <a:extLst>
                    <a:ext uri="{FF2B5EF4-FFF2-40B4-BE49-F238E27FC236}">
                      <a16:creationId xmlns:a16="http://schemas.microsoft.com/office/drawing/2014/main" id="{DC34E516-9382-4CDD-A466-9646F00788F8}"/>
                    </a:ext>
                  </a:extLst>
                </p:cNvPr>
                <p:cNvSpPr/>
                <p:nvPr/>
              </p:nvSpPr>
              <p:spPr>
                <a:xfrm>
                  <a:off x="6988178"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Orders</a:t>
                  </a:r>
                </a:p>
              </p:txBody>
            </p:sp>
            <p:sp>
              <p:nvSpPr>
                <p:cNvPr id="23" name="Freeform: Shape 22">
                  <a:extLst>
                    <a:ext uri="{FF2B5EF4-FFF2-40B4-BE49-F238E27FC236}">
                      <a16:creationId xmlns:a16="http://schemas.microsoft.com/office/drawing/2014/main" id="{777E31DE-AB12-4B53-9B24-877D70B5148E}"/>
                    </a:ext>
                  </a:extLst>
                </p:cNvPr>
                <p:cNvSpPr/>
                <p:nvPr/>
              </p:nvSpPr>
              <p:spPr>
                <a:xfrm>
                  <a:off x="7626561"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Results</a:t>
                  </a:r>
                </a:p>
              </p:txBody>
            </p:sp>
            <p:sp>
              <p:nvSpPr>
                <p:cNvPr id="24" name="Freeform: Shape 23">
                  <a:extLst>
                    <a:ext uri="{FF2B5EF4-FFF2-40B4-BE49-F238E27FC236}">
                      <a16:creationId xmlns:a16="http://schemas.microsoft.com/office/drawing/2014/main" id="{37D868B4-62A9-4400-A1BB-98BEB474E763}"/>
                    </a:ext>
                  </a:extLst>
                </p:cNvPr>
                <p:cNvSpPr/>
                <p:nvPr/>
              </p:nvSpPr>
              <p:spPr>
                <a:xfrm>
                  <a:off x="6988178"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a:t>Test Dictionary</a:t>
                  </a:r>
                  <a:endParaRPr lang="en-US" sz="1400" kern="1200" dirty="0"/>
                </a:p>
              </p:txBody>
            </p:sp>
            <p:sp>
              <p:nvSpPr>
                <p:cNvPr id="25" name="Freeform: Shape 24">
                  <a:extLst>
                    <a:ext uri="{FF2B5EF4-FFF2-40B4-BE49-F238E27FC236}">
                      <a16:creationId xmlns:a16="http://schemas.microsoft.com/office/drawing/2014/main" id="{305D1900-F040-4571-A0AF-96E473953A6F}"/>
                    </a:ext>
                  </a:extLst>
                </p:cNvPr>
                <p:cNvSpPr/>
                <p:nvPr/>
              </p:nvSpPr>
              <p:spPr>
                <a:xfrm>
                  <a:off x="5446984" y="4961683"/>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Instrument Driver</a:t>
                  </a:r>
                </a:p>
              </p:txBody>
            </p:sp>
            <p:sp>
              <p:nvSpPr>
                <p:cNvPr id="26" name="Freeform: Shape 25">
                  <a:extLst>
                    <a:ext uri="{FF2B5EF4-FFF2-40B4-BE49-F238E27FC236}">
                      <a16:creationId xmlns:a16="http://schemas.microsoft.com/office/drawing/2014/main" id="{2914065E-16FB-451A-A147-15CB8CC3AF83}"/>
                    </a:ext>
                  </a:extLst>
                </p:cNvPr>
                <p:cNvSpPr/>
                <p:nvPr/>
              </p:nvSpPr>
              <p:spPr>
                <a:xfrm>
                  <a:off x="3905790"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Automation</a:t>
                  </a:r>
                </a:p>
              </p:txBody>
            </p:sp>
            <p:sp>
              <p:nvSpPr>
                <p:cNvPr id="27" name="Freeform: Shape 26">
                  <a:extLst>
                    <a:ext uri="{FF2B5EF4-FFF2-40B4-BE49-F238E27FC236}">
                      <a16:creationId xmlns:a16="http://schemas.microsoft.com/office/drawing/2014/main" id="{88BEA6B5-D493-4951-9E9D-1BE95DC0EC35}"/>
                    </a:ext>
                  </a:extLst>
                </p:cNvPr>
                <p:cNvSpPr/>
                <p:nvPr/>
              </p:nvSpPr>
              <p:spPr>
                <a:xfrm>
                  <a:off x="3267406"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Asset tracking</a:t>
                  </a:r>
                </a:p>
              </p:txBody>
            </p:sp>
            <p:sp>
              <p:nvSpPr>
                <p:cNvPr id="28" name="Freeform: Shape 27">
                  <a:extLst>
                    <a:ext uri="{FF2B5EF4-FFF2-40B4-BE49-F238E27FC236}">
                      <a16:creationId xmlns:a16="http://schemas.microsoft.com/office/drawing/2014/main" id="{B29C0BAB-0E7B-4B51-B899-3B5C921C18C2}"/>
                    </a:ext>
                  </a:extLst>
                </p:cNvPr>
                <p:cNvSpPr/>
                <p:nvPr/>
              </p:nvSpPr>
              <p:spPr>
                <a:xfrm>
                  <a:off x="3905790"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Quality Control</a:t>
                  </a:r>
                </a:p>
              </p:txBody>
            </p:sp>
          </p:grpSp>
          <p:grpSp>
            <p:nvGrpSpPr>
              <p:cNvPr id="10" name="brain">
                <a:extLst>
                  <a:ext uri="{FF2B5EF4-FFF2-40B4-BE49-F238E27FC236}">
                    <a16:creationId xmlns:a16="http://schemas.microsoft.com/office/drawing/2014/main" id="{342EF3C7-029F-42F1-9D79-6EF13E8BABC1}"/>
                  </a:ext>
                </a:extLst>
              </p:cNvPr>
              <p:cNvGrpSpPr/>
              <p:nvPr/>
            </p:nvGrpSpPr>
            <p:grpSpPr>
              <a:xfrm>
                <a:off x="5138985" y="2359746"/>
                <a:ext cx="1848718" cy="1716144"/>
                <a:chOff x="5399315" y="2553789"/>
                <a:chExt cx="1328057" cy="1328057"/>
              </a:xfrm>
            </p:grpSpPr>
            <p:sp>
              <p:nvSpPr>
                <p:cNvPr id="8" name="Oval 7">
                  <a:extLst>
                    <a:ext uri="{FF2B5EF4-FFF2-40B4-BE49-F238E27FC236}">
                      <a16:creationId xmlns:a16="http://schemas.microsoft.com/office/drawing/2014/main" id="{9D968A87-5FDB-4EC9-BD7A-3A5C08B948C6}"/>
                    </a:ext>
                  </a:extLst>
                </p:cNvPr>
                <p:cNvSpPr/>
                <p:nvPr/>
              </p:nvSpPr>
              <p:spPr>
                <a:xfrm>
                  <a:off x="5593987" y="2820218"/>
                  <a:ext cx="922807" cy="863880"/>
                </a:xfrm>
                <a:custGeom>
                  <a:avLst/>
                  <a:gdLst>
                    <a:gd name="connsiteX0" fmla="*/ 0 w 901336"/>
                    <a:gd name="connsiteY0" fmla="*/ 239486 h 478971"/>
                    <a:gd name="connsiteX1" fmla="*/ 450668 w 901336"/>
                    <a:gd name="connsiteY1" fmla="*/ 0 h 478971"/>
                    <a:gd name="connsiteX2" fmla="*/ 901336 w 901336"/>
                    <a:gd name="connsiteY2" fmla="*/ 239486 h 478971"/>
                    <a:gd name="connsiteX3" fmla="*/ 450668 w 901336"/>
                    <a:gd name="connsiteY3" fmla="*/ 478972 h 478971"/>
                    <a:gd name="connsiteX4" fmla="*/ 0 w 901336"/>
                    <a:gd name="connsiteY4" fmla="*/ 239486 h 478971"/>
                    <a:gd name="connsiteX0" fmla="*/ 8511 w 909847"/>
                    <a:gd name="connsiteY0" fmla="*/ 239486 h 490118"/>
                    <a:gd name="connsiteX1" fmla="*/ 459179 w 909847"/>
                    <a:gd name="connsiteY1" fmla="*/ 0 h 490118"/>
                    <a:gd name="connsiteX2" fmla="*/ 909847 w 909847"/>
                    <a:gd name="connsiteY2" fmla="*/ 239486 h 490118"/>
                    <a:gd name="connsiteX3" fmla="*/ 459179 w 909847"/>
                    <a:gd name="connsiteY3" fmla="*/ 478972 h 490118"/>
                    <a:gd name="connsiteX4" fmla="*/ 186241 w 909847"/>
                    <a:gd name="connsiteY4" fmla="*/ 429068 h 490118"/>
                    <a:gd name="connsiteX5" fmla="*/ 8511 w 909847"/>
                    <a:gd name="connsiteY5" fmla="*/ 239486 h 490118"/>
                    <a:gd name="connsiteX0" fmla="*/ 22796 w 924132"/>
                    <a:gd name="connsiteY0" fmla="*/ 239486 h 492640"/>
                    <a:gd name="connsiteX1" fmla="*/ 473464 w 924132"/>
                    <a:gd name="connsiteY1" fmla="*/ 0 h 492640"/>
                    <a:gd name="connsiteX2" fmla="*/ 924132 w 924132"/>
                    <a:gd name="connsiteY2" fmla="*/ 239486 h 492640"/>
                    <a:gd name="connsiteX3" fmla="*/ 473464 w 924132"/>
                    <a:gd name="connsiteY3" fmla="*/ 478972 h 492640"/>
                    <a:gd name="connsiteX4" fmla="*/ 108882 w 924132"/>
                    <a:gd name="connsiteY4" fmla="*/ 439251 h 492640"/>
                    <a:gd name="connsiteX5" fmla="*/ 22796 w 924132"/>
                    <a:gd name="connsiteY5" fmla="*/ 239486 h 492640"/>
                    <a:gd name="connsiteX0" fmla="*/ 22796 w 934304"/>
                    <a:gd name="connsiteY0" fmla="*/ 249685 h 502839"/>
                    <a:gd name="connsiteX1" fmla="*/ 473464 w 934304"/>
                    <a:gd name="connsiteY1" fmla="*/ 10199 h 502839"/>
                    <a:gd name="connsiteX2" fmla="*/ 762608 w 934304"/>
                    <a:gd name="connsiteY2" fmla="*/ 64545 h 502839"/>
                    <a:gd name="connsiteX3" fmla="*/ 924132 w 934304"/>
                    <a:gd name="connsiteY3" fmla="*/ 249685 h 502839"/>
                    <a:gd name="connsiteX4" fmla="*/ 473464 w 934304"/>
                    <a:gd name="connsiteY4" fmla="*/ 489171 h 502839"/>
                    <a:gd name="connsiteX5" fmla="*/ 108882 w 934304"/>
                    <a:gd name="connsiteY5" fmla="*/ 449450 h 502839"/>
                    <a:gd name="connsiteX6" fmla="*/ 22796 w 934304"/>
                    <a:gd name="connsiteY6" fmla="*/ 249685 h 502839"/>
                    <a:gd name="connsiteX0" fmla="*/ 22796 w 935625"/>
                    <a:gd name="connsiteY0" fmla="*/ 256126 h 509280"/>
                    <a:gd name="connsiteX1" fmla="*/ 473464 w 935625"/>
                    <a:gd name="connsiteY1" fmla="*/ 16640 h 509280"/>
                    <a:gd name="connsiteX2" fmla="*/ 782973 w 935625"/>
                    <a:gd name="connsiteY2" fmla="*/ 46548 h 509280"/>
                    <a:gd name="connsiteX3" fmla="*/ 924132 w 935625"/>
                    <a:gd name="connsiteY3" fmla="*/ 256126 h 509280"/>
                    <a:gd name="connsiteX4" fmla="*/ 473464 w 935625"/>
                    <a:gd name="connsiteY4" fmla="*/ 495612 h 509280"/>
                    <a:gd name="connsiteX5" fmla="*/ 108882 w 935625"/>
                    <a:gd name="connsiteY5" fmla="*/ 455891 h 509280"/>
                    <a:gd name="connsiteX6" fmla="*/ 22796 w 935625"/>
                    <a:gd name="connsiteY6" fmla="*/ 256126 h 509280"/>
                    <a:gd name="connsiteX0" fmla="*/ 9978 w 922807"/>
                    <a:gd name="connsiteY0" fmla="*/ 240424 h 493578"/>
                    <a:gd name="connsiteX1" fmla="*/ 277358 w 922807"/>
                    <a:gd name="connsiteY1" fmla="*/ 25376 h 493578"/>
                    <a:gd name="connsiteX2" fmla="*/ 770155 w 922807"/>
                    <a:gd name="connsiteY2" fmla="*/ 30846 h 493578"/>
                    <a:gd name="connsiteX3" fmla="*/ 911314 w 922807"/>
                    <a:gd name="connsiteY3" fmla="*/ 240424 h 493578"/>
                    <a:gd name="connsiteX4" fmla="*/ 460646 w 922807"/>
                    <a:gd name="connsiteY4" fmla="*/ 479910 h 493578"/>
                    <a:gd name="connsiteX5" fmla="*/ 96064 w 922807"/>
                    <a:gd name="connsiteY5" fmla="*/ 440189 h 493578"/>
                    <a:gd name="connsiteX6" fmla="*/ 9978 w 922807"/>
                    <a:gd name="connsiteY6" fmla="*/ 240424 h 493578"/>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48001"/>
                    <a:gd name="connsiteX1" fmla="*/ 277358 w 922807"/>
                    <a:gd name="connsiteY1" fmla="*/ 25376 h 548001"/>
                    <a:gd name="connsiteX2" fmla="*/ 770155 w 922807"/>
                    <a:gd name="connsiteY2" fmla="*/ 30846 h 548001"/>
                    <a:gd name="connsiteX3" fmla="*/ 911314 w 922807"/>
                    <a:gd name="connsiteY3" fmla="*/ 240424 h 548001"/>
                    <a:gd name="connsiteX4" fmla="*/ 827220 w 922807"/>
                    <a:gd name="connsiteY4" fmla="*/ 541006 h 548001"/>
                    <a:gd name="connsiteX5" fmla="*/ 96064 w 922807"/>
                    <a:gd name="connsiteY5" fmla="*/ 440189 h 548001"/>
                    <a:gd name="connsiteX6" fmla="*/ 9978 w 922807"/>
                    <a:gd name="connsiteY6" fmla="*/ 240424 h 548001"/>
                    <a:gd name="connsiteX0" fmla="*/ 9978 w 922807"/>
                    <a:gd name="connsiteY0" fmla="*/ 240424 h 566258"/>
                    <a:gd name="connsiteX1" fmla="*/ 277358 w 922807"/>
                    <a:gd name="connsiteY1" fmla="*/ 25376 h 566258"/>
                    <a:gd name="connsiteX2" fmla="*/ 770155 w 922807"/>
                    <a:gd name="connsiteY2" fmla="*/ 30846 h 566258"/>
                    <a:gd name="connsiteX3" fmla="*/ 911314 w 922807"/>
                    <a:gd name="connsiteY3" fmla="*/ 240424 h 566258"/>
                    <a:gd name="connsiteX4" fmla="*/ 827220 w 922807"/>
                    <a:gd name="connsiteY4" fmla="*/ 541006 h 566258"/>
                    <a:gd name="connsiteX5" fmla="*/ 597051 w 922807"/>
                    <a:gd name="connsiteY5" fmla="*/ 537942 h 566258"/>
                    <a:gd name="connsiteX6" fmla="*/ 96064 w 922807"/>
                    <a:gd name="connsiteY6" fmla="*/ 440189 h 566258"/>
                    <a:gd name="connsiteX7" fmla="*/ 9978 w 922807"/>
                    <a:gd name="connsiteY7" fmla="*/ 240424 h 56625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800061"/>
                    <a:gd name="connsiteX1" fmla="*/ 277358 w 922807"/>
                    <a:gd name="connsiteY1" fmla="*/ 25376 h 800061"/>
                    <a:gd name="connsiteX2" fmla="*/ 770155 w 922807"/>
                    <a:gd name="connsiteY2" fmla="*/ 30846 h 800061"/>
                    <a:gd name="connsiteX3" fmla="*/ 911314 w 922807"/>
                    <a:gd name="connsiteY3" fmla="*/ 240424 h 800061"/>
                    <a:gd name="connsiteX4" fmla="*/ 827220 w 922807"/>
                    <a:gd name="connsiteY4" fmla="*/ 541006 h 800061"/>
                    <a:gd name="connsiteX5" fmla="*/ 588905 w 922807"/>
                    <a:gd name="connsiteY5" fmla="*/ 798617 h 800061"/>
                    <a:gd name="connsiteX6" fmla="*/ 96064 w 922807"/>
                    <a:gd name="connsiteY6" fmla="*/ 440189 h 800061"/>
                    <a:gd name="connsiteX7" fmla="*/ 9978 w 922807"/>
                    <a:gd name="connsiteY7" fmla="*/ 240424 h 800061"/>
                    <a:gd name="connsiteX0" fmla="*/ 9978 w 922807"/>
                    <a:gd name="connsiteY0" fmla="*/ 240424 h 800041"/>
                    <a:gd name="connsiteX1" fmla="*/ 277358 w 922807"/>
                    <a:gd name="connsiteY1" fmla="*/ 25376 h 800041"/>
                    <a:gd name="connsiteX2" fmla="*/ 770155 w 922807"/>
                    <a:gd name="connsiteY2" fmla="*/ 30846 h 800041"/>
                    <a:gd name="connsiteX3" fmla="*/ 911314 w 922807"/>
                    <a:gd name="connsiteY3" fmla="*/ 240424 h 800041"/>
                    <a:gd name="connsiteX4" fmla="*/ 859804 w 922807"/>
                    <a:gd name="connsiteY4" fmla="*/ 538969 h 800041"/>
                    <a:gd name="connsiteX5" fmla="*/ 588905 w 922807"/>
                    <a:gd name="connsiteY5" fmla="*/ 798617 h 800041"/>
                    <a:gd name="connsiteX6" fmla="*/ 96064 w 922807"/>
                    <a:gd name="connsiteY6" fmla="*/ 440189 h 800041"/>
                    <a:gd name="connsiteX7" fmla="*/ 9978 w 922807"/>
                    <a:gd name="connsiteY7" fmla="*/ 240424 h 800041"/>
                    <a:gd name="connsiteX0" fmla="*/ 9978 w 922807"/>
                    <a:gd name="connsiteY0" fmla="*/ 248217 h 807834"/>
                    <a:gd name="connsiteX1" fmla="*/ 277358 w 922807"/>
                    <a:gd name="connsiteY1" fmla="*/ 33169 h 807834"/>
                    <a:gd name="connsiteX2" fmla="*/ 770155 w 922807"/>
                    <a:gd name="connsiteY2" fmla="*/ 38639 h 807834"/>
                    <a:gd name="connsiteX3" fmla="*/ 911314 w 922807"/>
                    <a:gd name="connsiteY3" fmla="*/ 248217 h 807834"/>
                    <a:gd name="connsiteX4" fmla="*/ 859804 w 922807"/>
                    <a:gd name="connsiteY4" fmla="*/ 546762 h 807834"/>
                    <a:gd name="connsiteX5" fmla="*/ 588905 w 922807"/>
                    <a:gd name="connsiteY5" fmla="*/ 806410 h 807834"/>
                    <a:gd name="connsiteX6" fmla="*/ 96064 w 922807"/>
                    <a:gd name="connsiteY6" fmla="*/ 447982 h 807834"/>
                    <a:gd name="connsiteX7" fmla="*/ 9978 w 922807"/>
                    <a:gd name="connsiteY7" fmla="*/ 248217 h 807834"/>
                    <a:gd name="connsiteX0" fmla="*/ 9978 w 922807"/>
                    <a:gd name="connsiteY0" fmla="*/ 266971 h 826588"/>
                    <a:gd name="connsiteX1" fmla="*/ 277358 w 922807"/>
                    <a:gd name="connsiteY1" fmla="*/ 51923 h 826588"/>
                    <a:gd name="connsiteX2" fmla="*/ 770155 w 922807"/>
                    <a:gd name="connsiteY2" fmla="*/ 57393 h 826588"/>
                    <a:gd name="connsiteX3" fmla="*/ 911314 w 922807"/>
                    <a:gd name="connsiteY3" fmla="*/ 266971 h 826588"/>
                    <a:gd name="connsiteX4" fmla="*/ 859804 w 922807"/>
                    <a:gd name="connsiteY4" fmla="*/ 565516 h 826588"/>
                    <a:gd name="connsiteX5" fmla="*/ 588905 w 922807"/>
                    <a:gd name="connsiteY5" fmla="*/ 825164 h 826588"/>
                    <a:gd name="connsiteX6" fmla="*/ 96064 w 922807"/>
                    <a:gd name="connsiteY6" fmla="*/ 466736 h 826588"/>
                    <a:gd name="connsiteX7" fmla="*/ 9978 w 922807"/>
                    <a:gd name="connsiteY7" fmla="*/ 266971 h 82658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864785"/>
                    <a:gd name="connsiteX1" fmla="*/ 277358 w 922807"/>
                    <a:gd name="connsiteY1" fmla="*/ 51923 h 864785"/>
                    <a:gd name="connsiteX2" fmla="*/ 770155 w 922807"/>
                    <a:gd name="connsiteY2" fmla="*/ 57393 h 864785"/>
                    <a:gd name="connsiteX3" fmla="*/ 911314 w 922807"/>
                    <a:gd name="connsiteY3" fmla="*/ 266971 h 864785"/>
                    <a:gd name="connsiteX4" fmla="*/ 859804 w 922807"/>
                    <a:gd name="connsiteY4" fmla="*/ 565516 h 864785"/>
                    <a:gd name="connsiteX5" fmla="*/ 560394 w 922807"/>
                    <a:gd name="connsiteY5" fmla="*/ 863857 h 864785"/>
                    <a:gd name="connsiteX6" fmla="*/ 96064 w 922807"/>
                    <a:gd name="connsiteY6" fmla="*/ 466736 h 864785"/>
                    <a:gd name="connsiteX7" fmla="*/ 9978 w 922807"/>
                    <a:gd name="connsiteY7" fmla="*/ 266971 h 864785"/>
                    <a:gd name="connsiteX0" fmla="*/ 9978 w 922807"/>
                    <a:gd name="connsiteY0" fmla="*/ 266971 h 865505"/>
                    <a:gd name="connsiteX1" fmla="*/ 277358 w 922807"/>
                    <a:gd name="connsiteY1" fmla="*/ 51923 h 865505"/>
                    <a:gd name="connsiteX2" fmla="*/ 770155 w 922807"/>
                    <a:gd name="connsiteY2" fmla="*/ 57393 h 865505"/>
                    <a:gd name="connsiteX3" fmla="*/ 911314 w 922807"/>
                    <a:gd name="connsiteY3" fmla="*/ 266971 h 865505"/>
                    <a:gd name="connsiteX4" fmla="*/ 859804 w 922807"/>
                    <a:gd name="connsiteY4" fmla="*/ 565516 h 865505"/>
                    <a:gd name="connsiteX5" fmla="*/ 560394 w 922807"/>
                    <a:gd name="connsiteY5" fmla="*/ 863857 h 865505"/>
                    <a:gd name="connsiteX6" fmla="*/ 96064 w 922807"/>
                    <a:gd name="connsiteY6" fmla="*/ 466736 h 865505"/>
                    <a:gd name="connsiteX7" fmla="*/ 9978 w 922807"/>
                    <a:gd name="connsiteY7" fmla="*/ 266971 h 865505"/>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80"/>
                    <a:gd name="connsiteX1" fmla="*/ 277358 w 922807"/>
                    <a:gd name="connsiteY1" fmla="*/ 51923 h 863880"/>
                    <a:gd name="connsiteX2" fmla="*/ 770155 w 922807"/>
                    <a:gd name="connsiteY2" fmla="*/ 57393 h 863880"/>
                    <a:gd name="connsiteX3" fmla="*/ 911314 w 922807"/>
                    <a:gd name="connsiteY3" fmla="*/ 266971 h 863880"/>
                    <a:gd name="connsiteX4" fmla="*/ 859804 w 922807"/>
                    <a:gd name="connsiteY4" fmla="*/ 565516 h 863880"/>
                    <a:gd name="connsiteX5" fmla="*/ 560394 w 922807"/>
                    <a:gd name="connsiteY5" fmla="*/ 863857 h 863880"/>
                    <a:gd name="connsiteX6" fmla="*/ 96064 w 922807"/>
                    <a:gd name="connsiteY6" fmla="*/ 466736 h 863880"/>
                    <a:gd name="connsiteX7" fmla="*/ 9978 w 922807"/>
                    <a:gd name="connsiteY7" fmla="*/ 266971 h 8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2807" h="863880">
                      <a:moveTo>
                        <a:pt x="9978" y="266971"/>
                      </a:moveTo>
                      <a:cubicBezTo>
                        <a:pt x="40194" y="197836"/>
                        <a:pt x="150662" y="86853"/>
                        <a:pt x="277358" y="51923"/>
                      </a:cubicBezTo>
                      <a:cubicBezTo>
                        <a:pt x="404054" y="16993"/>
                        <a:pt x="562670" y="-47690"/>
                        <a:pt x="770155" y="57393"/>
                      </a:cubicBezTo>
                      <a:cubicBezTo>
                        <a:pt x="845266" y="97307"/>
                        <a:pt x="959505" y="196200"/>
                        <a:pt x="911314" y="266971"/>
                      </a:cubicBezTo>
                      <a:cubicBezTo>
                        <a:pt x="863123" y="337742"/>
                        <a:pt x="918291" y="466035"/>
                        <a:pt x="859804" y="565516"/>
                      </a:cubicBezTo>
                      <a:cubicBezTo>
                        <a:pt x="801317" y="664997"/>
                        <a:pt x="702618" y="866404"/>
                        <a:pt x="560394" y="863857"/>
                      </a:cubicBezTo>
                      <a:cubicBezTo>
                        <a:pt x="560727" y="458077"/>
                        <a:pt x="193909" y="516322"/>
                        <a:pt x="96064" y="466736"/>
                      </a:cubicBezTo>
                      <a:cubicBezTo>
                        <a:pt x="20953" y="426822"/>
                        <a:pt x="-20238" y="336106"/>
                        <a:pt x="9978" y="266971"/>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Brain">
                  <a:extLst>
                    <a:ext uri="{FF2B5EF4-FFF2-40B4-BE49-F238E27FC236}">
                      <a16:creationId xmlns:a16="http://schemas.microsoft.com/office/drawing/2014/main" id="{7F8FA127-D351-4B34-BF71-DFC1FF4EF2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9315" y="2553789"/>
                  <a:ext cx="1328057" cy="1328057"/>
                </a:xfrm>
                <a:prstGeom prst="rect">
                  <a:avLst/>
                </a:prstGeom>
              </p:spPr>
            </p:pic>
            <p:sp>
              <p:nvSpPr>
                <p:cNvPr id="9" name="Rectangle 8">
                  <a:extLst>
                    <a:ext uri="{FF2B5EF4-FFF2-40B4-BE49-F238E27FC236}">
                      <a16:creationId xmlns:a16="http://schemas.microsoft.com/office/drawing/2014/main" id="{C29B172D-F4E5-45F8-95B6-292F41568E0E}"/>
                    </a:ext>
                  </a:extLst>
                </p:cNvPr>
                <p:cNvSpPr/>
                <p:nvPr/>
              </p:nvSpPr>
              <p:spPr>
                <a:xfrm>
                  <a:off x="5758049" y="2882943"/>
                  <a:ext cx="665461" cy="452535"/>
                </a:xfrm>
                <a:prstGeom prst="rect">
                  <a:avLst/>
                </a:prstGeom>
              </p:spPr>
              <p:txBody>
                <a:bodyPr wrap="square">
                  <a:spAutoFit/>
                </a:bodyPr>
                <a:lstStyle/>
                <a:p>
                  <a:pPr lvl="0" algn="ctr"/>
                  <a:r>
                    <a:rPr lang="en-US" sz="3200" b="1" dirty="0">
                      <a:solidFill>
                        <a:schemeClr val="bg1"/>
                      </a:solidFill>
                    </a:rPr>
                    <a:t>LIS</a:t>
                  </a:r>
                </a:p>
              </p:txBody>
            </p:sp>
          </p:grpSp>
        </p:grpSp>
        <p:sp>
          <p:nvSpPr>
            <p:cNvPr id="33" name="Rectangle 32">
              <a:extLst>
                <a:ext uri="{FF2B5EF4-FFF2-40B4-BE49-F238E27FC236}">
                  <a16:creationId xmlns:a16="http://schemas.microsoft.com/office/drawing/2014/main" id="{46D08AEB-37EE-4048-8462-391127A8C532}"/>
                </a:ext>
              </a:extLst>
            </p:cNvPr>
            <p:cNvSpPr/>
            <p:nvPr/>
          </p:nvSpPr>
          <p:spPr>
            <a:xfrm>
              <a:off x="4675673" y="2627391"/>
              <a:ext cx="2778286" cy="3763396"/>
            </a:xfrm>
            <a:prstGeom prst="rect">
              <a:avLst/>
            </a:prstGeom>
          </p:spPr>
          <p:txBody>
            <a:bodyPr wrap="square">
              <a:prstTxWarp prst="textArchUp">
                <a:avLst/>
              </a:prstTxWarp>
              <a:spAutoFit/>
            </a:bodyPr>
            <a:lstStyle/>
            <a:p>
              <a:pPr lvl="0" algn="ctr"/>
              <a:r>
                <a:rPr lang="en-US" sz="3200" b="1" dirty="0">
                  <a:solidFill>
                    <a:schemeClr val="bg1"/>
                  </a:solidFill>
                </a:rPr>
                <a:t>Middleware</a:t>
              </a:r>
            </a:p>
          </p:txBody>
        </p:sp>
        <p:sp>
          <p:nvSpPr>
            <p:cNvPr id="34" name="Rectangle 33">
              <a:extLst>
                <a:ext uri="{FF2B5EF4-FFF2-40B4-BE49-F238E27FC236}">
                  <a16:creationId xmlns:a16="http://schemas.microsoft.com/office/drawing/2014/main" id="{160EDD2F-BD5E-41BB-A2A9-401D5D958329}"/>
                </a:ext>
              </a:extLst>
            </p:cNvPr>
            <p:cNvSpPr/>
            <p:nvPr/>
          </p:nvSpPr>
          <p:spPr>
            <a:xfrm>
              <a:off x="4675673" y="2117769"/>
              <a:ext cx="2778286" cy="2368221"/>
            </a:xfrm>
            <a:prstGeom prst="rect">
              <a:avLst/>
            </a:prstGeom>
          </p:spPr>
          <p:txBody>
            <a:bodyPr wrap="square">
              <a:prstTxWarp prst="textArchUp">
                <a:avLst/>
              </a:prstTxWarp>
              <a:spAutoFit/>
            </a:bodyPr>
            <a:lstStyle/>
            <a:p>
              <a:pPr lvl="0" algn="ctr"/>
              <a:r>
                <a:rPr lang="en-US" sz="3200" b="1" dirty="0">
                  <a:solidFill>
                    <a:schemeClr val="bg1"/>
                  </a:solidFill>
                </a:rPr>
                <a:t>Instruments</a:t>
              </a:r>
            </a:p>
          </p:txBody>
        </p:sp>
        <p:sp>
          <p:nvSpPr>
            <p:cNvPr id="36" name="Rectangle 35">
              <a:extLst>
                <a:ext uri="{FF2B5EF4-FFF2-40B4-BE49-F238E27FC236}">
                  <a16:creationId xmlns:a16="http://schemas.microsoft.com/office/drawing/2014/main" id="{40F50903-5B9C-4E2F-A017-D839435FD699}"/>
                </a:ext>
              </a:extLst>
            </p:cNvPr>
            <p:cNvSpPr/>
            <p:nvPr/>
          </p:nvSpPr>
          <p:spPr>
            <a:xfrm>
              <a:off x="4648301" y="1545274"/>
              <a:ext cx="2778286" cy="2253174"/>
            </a:xfrm>
            <a:prstGeom prst="rect">
              <a:avLst/>
            </a:prstGeom>
          </p:spPr>
          <p:txBody>
            <a:bodyPr wrap="square">
              <a:prstTxWarp prst="textArchUp">
                <a:avLst/>
              </a:prstTxWarp>
              <a:spAutoFit/>
            </a:bodyPr>
            <a:lstStyle/>
            <a:p>
              <a:pPr lvl="0" algn="ctr"/>
              <a:r>
                <a:rPr lang="en-US" sz="3200" b="1" dirty="0">
                  <a:solidFill>
                    <a:schemeClr val="bg1"/>
                  </a:solidFill>
                </a:rPr>
                <a:t>Peopleware</a:t>
              </a:r>
            </a:p>
          </p:txBody>
        </p:sp>
      </p:grpSp>
    </p:spTree>
    <p:extLst>
      <p:ext uri="{BB962C8B-B14F-4D97-AF65-F5344CB8AC3E}">
        <p14:creationId xmlns:p14="http://schemas.microsoft.com/office/powerpoint/2010/main" val="1592187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3FF19-8E6E-463C-9FBB-98D32689D362}"/>
              </a:ext>
            </a:extLst>
          </p:cNvPr>
          <p:cNvSpPr>
            <a:spLocks noGrp="1"/>
          </p:cNvSpPr>
          <p:nvPr>
            <p:ph type="title"/>
          </p:nvPr>
        </p:nvSpPr>
        <p:spPr>
          <a:xfrm>
            <a:off x="759019" y="295222"/>
            <a:ext cx="10682746" cy="1336668"/>
          </a:xfrm>
        </p:spPr>
        <p:txBody>
          <a:bodyPr/>
          <a:lstStyle/>
          <a:p>
            <a:pPr algn="ctr"/>
            <a:r>
              <a:rPr lang="en-US" dirty="0"/>
              <a:t>The Brain of the Modern Clinical Laboratory</a:t>
            </a:r>
            <a:br>
              <a:rPr lang="en-US" dirty="0"/>
            </a:br>
            <a:endParaRPr lang="en-US" dirty="0"/>
          </a:p>
        </p:txBody>
      </p:sp>
      <p:grpSp>
        <p:nvGrpSpPr>
          <p:cNvPr id="29" name="Group 28" hidden="1">
            <a:extLst>
              <a:ext uri="{FF2B5EF4-FFF2-40B4-BE49-F238E27FC236}">
                <a16:creationId xmlns:a16="http://schemas.microsoft.com/office/drawing/2014/main" id="{A0F3AEF3-3F8B-40D6-905D-48820B287E56}"/>
              </a:ext>
            </a:extLst>
          </p:cNvPr>
          <p:cNvGrpSpPr/>
          <p:nvPr/>
        </p:nvGrpSpPr>
        <p:grpSpPr>
          <a:xfrm>
            <a:off x="3267407" y="1118249"/>
            <a:ext cx="5657186" cy="5652941"/>
            <a:chOff x="3267406" y="602529"/>
            <a:chExt cx="5657186" cy="5652941"/>
          </a:xfrm>
        </p:grpSpPr>
        <p:grpSp>
          <p:nvGrpSpPr>
            <p:cNvPr id="11" name="Group 10" hidden="1">
              <a:extLst>
                <a:ext uri="{FF2B5EF4-FFF2-40B4-BE49-F238E27FC236}">
                  <a16:creationId xmlns:a16="http://schemas.microsoft.com/office/drawing/2014/main" id="{FB2D9554-924F-464E-83BB-4C2D7F61732A}"/>
                </a:ext>
              </a:extLst>
            </p:cNvPr>
            <p:cNvGrpSpPr/>
            <p:nvPr/>
          </p:nvGrpSpPr>
          <p:grpSpPr>
            <a:xfrm>
              <a:off x="3267406" y="602529"/>
              <a:ext cx="5657186" cy="5652941"/>
              <a:chOff x="3267406" y="602529"/>
              <a:chExt cx="5657186" cy="5652941"/>
            </a:xfrm>
          </p:grpSpPr>
          <p:sp>
            <p:nvSpPr>
              <p:cNvPr id="12" name="Block Arc 11">
                <a:extLst>
                  <a:ext uri="{FF2B5EF4-FFF2-40B4-BE49-F238E27FC236}">
                    <a16:creationId xmlns:a16="http://schemas.microsoft.com/office/drawing/2014/main" id="{9C7802C1-2228-4F0B-AB37-7EC362F6A1FF}"/>
                  </a:ext>
                </a:extLst>
              </p:cNvPr>
              <p:cNvSpPr/>
              <p:nvPr/>
            </p:nvSpPr>
            <p:spPr>
              <a:xfrm>
                <a:off x="3878417" y="1211417"/>
                <a:ext cx="4435164" cy="4435164"/>
              </a:xfrm>
              <a:prstGeom prst="blockArc">
                <a:avLst>
                  <a:gd name="adj1" fmla="val 13500000"/>
                  <a:gd name="adj2" fmla="val 162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Block Arc 12">
                <a:extLst>
                  <a:ext uri="{FF2B5EF4-FFF2-40B4-BE49-F238E27FC236}">
                    <a16:creationId xmlns:a16="http://schemas.microsoft.com/office/drawing/2014/main" id="{A8845DC9-16A6-4A4C-8EA9-D961D93DF26C}"/>
                  </a:ext>
                </a:extLst>
              </p:cNvPr>
              <p:cNvSpPr/>
              <p:nvPr/>
            </p:nvSpPr>
            <p:spPr>
              <a:xfrm>
                <a:off x="3878417" y="1211417"/>
                <a:ext cx="4435164" cy="4435164"/>
              </a:xfrm>
              <a:prstGeom prst="blockArc">
                <a:avLst>
                  <a:gd name="adj1" fmla="val 10800000"/>
                  <a:gd name="adj2" fmla="val 135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Block Arc 13">
                <a:extLst>
                  <a:ext uri="{FF2B5EF4-FFF2-40B4-BE49-F238E27FC236}">
                    <a16:creationId xmlns:a16="http://schemas.microsoft.com/office/drawing/2014/main" id="{BD73DA02-3284-464A-95DC-61AF2CD021B0}"/>
                  </a:ext>
                </a:extLst>
              </p:cNvPr>
              <p:cNvSpPr/>
              <p:nvPr/>
            </p:nvSpPr>
            <p:spPr>
              <a:xfrm>
                <a:off x="3878417" y="1211417"/>
                <a:ext cx="4435164" cy="4435164"/>
              </a:xfrm>
              <a:prstGeom prst="blockArc">
                <a:avLst>
                  <a:gd name="adj1" fmla="val 8100000"/>
                  <a:gd name="adj2" fmla="val 108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Block Arc 14">
                <a:extLst>
                  <a:ext uri="{FF2B5EF4-FFF2-40B4-BE49-F238E27FC236}">
                    <a16:creationId xmlns:a16="http://schemas.microsoft.com/office/drawing/2014/main" id="{FADDB4A6-5EE9-4814-B8AB-ADAD5E4E8A9A}"/>
                  </a:ext>
                </a:extLst>
              </p:cNvPr>
              <p:cNvSpPr/>
              <p:nvPr/>
            </p:nvSpPr>
            <p:spPr>
              <a:xfrm>
                <a:off x="3878417" y="1211417"/>
                <a:ext cx="4435164" cy="4435164"/>
              </a:xfrm>
              <a:prstGeom prst="blockArc">
                <a:avLst>
                  <a:gd name="adj1" fmla="val 5400000"/>
                  <a:gd name="adj2" fmla="val 81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6" name="Block Arc 15">
                <a:extLst>
                  <a:ext uri="{FF2B5EF4-FFF2-40B4-BE49-F238E27FC236}">
                    <a16:creationId xmlns:a16="http://schemas.microsoft.com/office/drawing/2014/main" id="{3F307C91-BF8F-4780-A62E-7DCD86656FEF}"/>
                  </a:ext>
                </a:extLst>
              </p:cNvPr>
              <p:cNvSpPr/>
              <p:nvPr/>
            </p:nvSpPr>
            <p:spPr>
              <a:xfrm>
                <a:off x="3878417" y="1211417"/>
                <a:ext cx="4435164" cy="4435164"/>
              </a:xfrm>
              <a:prstGeom prst="blockArc">
                <a:avLst>
                  <a:gd name="adj1" fmla="val 2700000"/>
                  <a:gd name="adj2" fmla="val 54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Block Arc 16">
                <a:extLst>
                  <a:ext uri="{FF2B5EF4-FFF2-40B4-BE49-F238E27FC236}">
                    <a16:creationId xmlns:a16="http://schemas.microsoft.com/office/drawing/2014/main" id="{56290ABA-BBE9-4A60-B162-4890EE16B57E}"/>
                  </a:ext>
                </a:extLst>
              </p:cNvPr>
              <p:cNvSpPr/>
              <p:nvPr/>
            </p:nvSpPr>
            <p:spPr>
              <a:xfrm>
                <a:off x="3878417" y="1211417"/>
                <a:ext cx="4435164" cy="4435164"/>
              </a:xfrm>
              <a:prstGeom prst="blockArc">
                <a:avLst>
                  <a:gd name="adj1" fmla="val 0"/>
                  <a:gd name="adj2" fmla="val 27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Block Arc 17">
                <a:extLst>
                  <a:ext uri="{FF2B5EF4-FFF2-40B4-BE49-F238E27FC236}">
                    <a16:creationId xmlns:a16="http://schemas.microsoft.com/office/drawing/2014/main" id="{F41B6C1E-A8AF-4149-84F2-EE84F07A879B}"/>
                  </a:ext>
                </a:extLst>
              </p:cNvPr>
              <p:cNvSpPr/>
              <p:nvPr/>
            </p:nvSpPr>
            <p:spPr>
              <a:xfrm>
                <a:off x="3878417" y="1211417"/>
                <a:ext cx="4435164" cy="4435164"/>
              </a:xfrm>
              <a:prstGeom prst="blockArc">
                <a:avLst>
                  <a:gd name="adj1" fmla="val 18900000"/>
                  <a:gd name="adj2" fmla="val 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Block Arc 18">
                <a:extLst>
                  <a:ext uri="{FF2B5EF4-FFF2-40B4-BE49-F238E27FC236}">
                    <a16:creationId xmlns:a16="http://schemas.microsoft.com/office/drawing/2014/main" id="{EE235177-0EF7-4B00-936D-15AA181FDF79}"/>
                  </a:ext>
                </a:extLst>
              </p:cNvPr>
              <p:cNvSpPr/>
              <p:nvPr/>
            </p:nvSpPr>
            <p:spPr>
              <a:xfrm>
                <a:off x="3878417" y="1211417"/>
                <a:ext cx="4435164" cy="4435164"/>
              </a:xfrm>
              <a:prstGeom prst="blockArc">
                <a:avLst>
                  <a:gd name="adj1" fmla="val 16200000"/>
                  <a:gd name="adj2" fmla="val 189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A895D540-FD40-465A-9865-B3FC3765D5AB}"/>
                  </a:ext>
                </a:extLst>
              </p:cNvPr>
              <p:cNvSpPr/>
              <p:nvPr/>
            </p:nvSpPr>
            <p:spPr>
              <a:xfrm>
                <a:off x="5446984" y="60252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Accession</a:t>
                </a:r>
              </a:p>
            </p:txBody>
          </p:sp>
          <p:sp>
            <p:nvSpPr>
              <p:cNvPr id="22" name="Freeform: Shape 21">
                <a:extLst>
                  <a:ext uri="{FF2B5EF4-FFF2-40B4-BE49-F238E27FC236}">
                    <a16:creationId xmlns:a16="http://schemas.microsoft.com/office/drawing/2014/main" id="{DC34E516-9382-4CDD-A466-9646F00788F8}"/>
                  </a:ext>
                </a:extLst>
              </p:cNvPr>
              <p:cNvSpPr/>
              <p:nvPr/>
            </p:nvSpPr>
            <p:spPr>
              <a:xfrm>
                <a:off x="6988178"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Orders</a:t>
                </a:r>
              </a:p>
            </p:txBody>
          </p:sp>
          <p:sp>
            <p:nvSpPr>
              <p:cNvPr id="23" name="Freeform: Shape 22">
                <a:extLst>
                  <a:ext uri="{FF2B5EF4-FFF2-40B4-BE49-F238E27FC236}">
                    <a16:creationId xmlns:a16="http://schemas.microsoft.com/office/drawing/2014/main" id="{777E31DE-AB12-4B53-9B24-877D70B5148E}"/>
                  </a:ext>
                </a:extLst>
              </p:cNvPr>
              <p:cNvSpPr/>
              <p:nvPr/>
            </p:nvSpPr>
            <p:spPr>
              <a:xfrm>
                <a:off x="7626561"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Results</a:t>
                </a:r>
              </a:p>
            </p:txBody>
          </p:sp>
          <p:sp>
            <p:nvSpPr>
              <p:cNvPr id="24" name="Freeform: Shape 23">
                <a:extLst>
                  <a:ext uri="{FF2B5EF4-FFF2-40B4-BE49-F238E27FC236}">
                    <a16:creationId xmlns:a16="http://schemas.microsoft.com/office/drawing/2014/main" id="{37D868B4-62A9-4400-A1BB-98BEB474E763}"/>
                  </a:ext>
                </a:extLst>
              </p:cNvPr>
              <p:cNvSpPr/>
              <p:nvPr/>
            </p:nvSpPr>
            <p:spPr>
              <a:xfrm>
                <a:off x="6988178"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a:t>Test Dictionary</a:t>
                </a:r>
                <a:endParaRPr lang="en-US" sz="1400" kern="1200" dirty="0"/>
              </a:p>
            </p:txBody>
          </p:sp>
          <p:sp>
            <p:nvSpPr>
              <p:cNvPr id="25" name="Freeform: Shape 24">
                <a:extLst>
                  <a:ext uri="{FF2B5EF4-FFF2-40B4-BE49-F238E27FC236}">
                    <a16:creationId xmlns:a16="http://schemas.microsoft.com/office/drawing/2014/main" id="{305D1900-F040-4571-A0AF-96E473953A6F}"/>
                  </a:ext>
                </a:extLst>
              </p:cNvPr>
              <p:cNvSpPr/>
              <p:nvPr/>
            </p:nvSpPr>
            <p:spPr>
              <a:xfrm>
                <a:off x="5446984" y="4961683"/>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Instrument Driver</a:t>
                </a:r>
              </a:p>
            </p:txBody>
          </p:sp>
          <p:sp>
            <p:nvSpPr>
              <p:cNvPr id="26" name="Freeform: Shape 25">
                <a:extLst>
                  <a:ext uri="{FF2B5EF4-FFF2-40B4-BE49-F238E27FC236}">
                    <a16:creationId xmlns:a16="http://schemas.microsoft.com/office/drawing/2014/main" id="{2914065E-16FB-451A-A147-15CB8CC3AF83}"/>
                  </a:ext>
                </a:extLst>
              </p:cNvPr>
              <p:cNvSpPr/>
              <p:nvPr/>
            </p:nvSpPr>
            <p:spPr>
              <a:xfrm>
                <a:off x="3905790"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Automation</a:t>
                </a:r>
              </a:p>
            </p:txBody>
          </p:sp>
          <p:sp>
            <p:nvSpPr>
              <p:cNvPr id="27" name="Freeform: Shape 26">
                <a:extLst>
                  <a:ext uri="{FF2B5EF4-FFF2-40B4-BE49-F238E27FC236}">
                    <a16:creationId xmlns:a16="http://schemas.microsoft.com/office/drawing/2014/main" id="{88BEA6B5-D493-4951-9E9D-1BE95DC0EC35}"/>
                  </a:ext>
                </a:extLst>
              </p:cNvPr>
              <p:cNvSpPr/>
              <p:nvPr/>
            </p:nvSpPr>
            <p:spPr>
              <a:xfrm>
                <a:off x="3267406"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Asset tracking</a:t>
                </a:r>
              </a:p>
            </p:txBody>
          </p:sp>
          <p:sp>
            <p:nvSpPr>
              <p:cNvPr id="28" name="Freeform: Shape 27">
                <a:extLst>
                  <a:ext uri="{FF2B5EF4-FFF2-40B4-BE49-F238E27FC236}">
                    <a16:creationId xmlns:a16="http://schemas.microsoft.com/office/drawing/2014/main" id="{B29C0BAB-0E7B-4B51-B899-3B5C921C18C2}"/>
                  </a:ext>
                </a:extLst>
              </p:cNvPr>
              <p:cNvSpPr/>
              <p:nvPr/>
            </p:nvSpPr>
            <p:spPr>
              <a:xfrm>
                <a:off x="3905790"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Quality Control</a:t>
                </a:r>
              </a:p>
            </p:txBody>
          </p:sp>
        </p:grpSp>
        <p:grpSp>
          <p:nvGrpSpPr>
            <p:cNvPr id="10" name="brain">
              <a:extLst>
                <a:ext uri="{FF2B5EF4-FFF2-40B4-BE49-F238E27FC236}">
                  <a16:creationId xmlns:a16="http://schemas.microsoft.com/office/drawing/2014/main" id="{342EF3C7-029F-42F1-9D79-6EF13E8BABC1}"/>
                </a:ext>
              </a:extLst>
            </p:cNvPr>
            <p:cNvGrpSpPr/>
            <p:nvPr/>
          </p:nvGrpSpPr>
          <p:grpSpPr>
            <a:xfrm>
              <a:off x="5138985" y="2359746"/>
              <a:ext cx="1848718" cy="1716144"/>
              <a:chOff x="5399315" y="2553789"/>
              <a:chExt cx="1328057" cy="1328057"/>
            </a:xfrm>
          </p:grpSpPr>
          <p:sp>
            <p:nvSpPr>
              <p:cNvPr id="8" name="Oval 7">
                <a:extLst>
                  <a:ext uri="{FF2B5EF4-FFF2-40B4-BE49-F238E27FC236}">
                    <a16:creationId xmlns:a16="http://schemas.microsoft.com/office/drawing/2014/main" id="{9D968A87-5FDB-4EC9-BD7A-3A5C08B948C6}"/>
                  </a:ext>
                </a:extLst>
              </p:cNvPr>
              <p:cNvSpPr/>
              <p:nvPr/>
            </p:nvSpPr>
            <p:spPr>
              <a:xfrm>
                <a:off x="5593987" y="2820218"/>
                <a:ext cx="922807" cy="863880"/>
              </a:xfrm>
              <a:custGeom>
                <a:avLst/>
                <a:gdLst>
                  <a:gd name="connsiteX0" fmla="*/ 0 w 901336"/>
                  <a:gd name="connsiteY0" fmla="*/ 239486 h 478971"/>
                  <a:gd name="connsiteX1" fmla="*/ 450668 w 901336"/>
                  <a:gd name="connsiteY1" fmla="*/ 0 h 478971"/>
                  <a:gd name="connsiteX2" fmla="*/ 901336 w 901336"/>
                  <a:gd name="connsiteY2" fmla="*/ 239486 h 478971"/>
                  <a:gd name="connsiteX3" fmla="*/ 450668 w 901336"/>
                  <a:gd name="connsiteY3" fmla="*/ 478972 h 478971"/>
                  <a:gd name="connsiteX4" fmla="*/ 0 w 901336"/>
                  <a:gd name="connsiteY4" fmla="*/ 239486 h 478971"/>
                  <a:gd name="connsiteX0" fmla="*/ 8511 w 909847"/>
                  <a:gd name="connsiteY0" fmla="*/ 239486 h 490118"/>
                  <a:gd name="connsiteX1" fmla="*/ 459179 w 909847"/>
                  <a:gd name="connsiteY1" fmla="*/ 0 h 490118"/>
                  <a:gd name="connsiteX2" fmla="*/ 909847 w 909847"/>
                  <a:gd name="connsiteY2" fmla="*/ 239486 h 490118"/>
                  <a:gd name="connsiteX3" fmla="*/ 459179 w 909847"/>
                  <a:gd name="connsiteY3" fmla="*/ 478972 h 490118"/>
                  <a:gd name="connsiteX4" fmla="*/ 186241 w 909847"/>
                  <a:gd name="connsiteY4" fmla="*/ 429068 h 490118"/>
                  <a:gd name="connsiteX5" fmla="*/ 8511 w 909847"/>
                  <a:gd name="connsiteY5" fmla="*/ 239486 h 490118"/>
                  <a:gd name="connsiteX0" fmla="*/ 22796 w 924132"/>
                  <a:gd name="connsiteY0" fmla="*/ 239486 h 492640"/>
                  <a:gd name="connsiteX1" fmla="*/ 473464 w 924132"/>
                  <a:gd name="connsiteY1" fmla="*/ 0 h 492640"/>
                  <a:gd name="connsiteX2" fmla="*/ 924132 w 924132"/>
                  <a:gd name="connsiteY2" fmla="*/ 239486 h 492640"/>
                  <a:gd name="connsiteX3" fmla="*/ 473464 w 924132"/>
                  <a:gd name="connsiteY3" fmla="*/ 478972 h 492640"/>
                  <a:gd name="connsiteX4" fmla="*/ 108882 w 924132"/>
                  <a:gd name="connsiteY4" fmla="*/ 439251 h 492640"/>
                  <a:gd name="connsiteX5" fmla="*/ 22796 w 924132"/>
                  <a:gd name="connsiteY5" fmla="*/ 239486 h 492640"/>
                  <a:gd name="connsiteX0" fmla="*/ 22796 w 934304"/>
                  <a:gd name="connsiteY0" fmla="*/ 249685 h 502839"/>
                  <a:gd name="connsiteX1" fmla="*/ 473464 w 934304"/>
                  <a:gd name="connsiteY1" fmla="*/ 10199 h 502839"/>
                  <a:gd name="connsiteX2" fmla="*/ 762608 w 934304"/>
                  <a:gd name="connsiteY2" fmla="*/ 64545 h 502839"/>
                  <a:gd name="connsiteX3" fmla="*/ 924132 w 934304"/>
                  <a:gd name="connsiteY3" fmla="*/ 249685 h 502839"/>
                  <a:gd name="connsiteX4" fmla="*/ 473464 w 934304"/>
                  <a:gd name="connsiteY4" fmla="*/ 489171 h 502839"/>
                  <a:gd name="connsiteX5" fmla="*/ 108882 w 934304"/>
                  <a:gd name="connsiteY5" fmla="*/ 449450 h 502839"/>
                  <a:gd name="connsiteX6" fmla="*/ 22796 w 934304"/>
                  <a:gd name="connsiteY6" fmla="*/ 249685 h 502839"/>
                  <a:gd name="connsiteX0" fmla="*/ 22796 w 935625"/>
                  <a:gd name="connsiteY0" fmla="*/ 256126 h 509280"/>
                  <a:gd name="connsiteX1" fmla="*/ 473464 w 935625"/>
                  <a:gd name="connsiteY1" fmla="*/ 16640 h 509280"/>
                  <a:gd name="connsiteX2" fmla="*/ 782973 w 935625"/>
                  <a:gd name="connsiteY2" fmla="*/ 46548 h 509280"/>
                  <a:gd name="connsiteX3" fmla="*/ 924132 w 935625"/>
                  <a:gd name="connsiteY3" fmla="*/ 256126 h 509280"/>
                  <a:gd name="connsiteX4" fmla="*/ 473464 w 935625"/>
                  <a:gd name="connsiteY4" fmla="*/ 495612 h 509280"/>
                  <a:gd name="connsiteX5" fmla="*/ 108882 w 935625"/>
                  <a:gd name="connsiteY5" fmla="*/ 455891 h 509280"/>
                  <a:gd name="connsiteX6" fmla="*/ 22796 w 935625"/>
                  <a:gd name="connsiteY6" fmla="*/ 256126 h 509280"/>
                  <a:gd name="connsiteX0" fmla="*/ 9978 w 922807"/>
                  <a:gd name="connsiteY0" fmla="*/ 240424 h 493578"/>
                  <a:gd name="connsiteX1" fmla="*/ 277358 w 922807"/>
                  <a:gd name="connsiteY1" fmla="*/ 25376 h 493578"/>
                  <a:gd name="connsiteX2" fmla="*/ 770155 w 922807"/>
                  <a:gd name="connsiteY2" fmla="*/ 30846 h 493578"/>
                  <a:gd name="connsiteX3" fmla="*/ 911314 w 922807"/>
                  <a:gd name="connsiteY3" fmla="*/ 240424 h 493578"/>
                  <a:gd name="connsiteX4" fmla="*/ 460646 w 922807"/>
                  <a:gd name="connsiteY4" fmla="*/ 479910 h 493578"/>
                  <a:gd name="connsiteX5" fmla="*/ 96064 w 922807"/>
                  <a:gd name="connsiteY5" fmla="*/ 440189 h 493578"/>
                  <a:gd name="connsiteX6" fmla="*/ 9978 w 922807"/>
                  <a:gd name="connsiteY6" fmla="*/ 240424 h 493578"/>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48001"/>
                  <a:gd name="connsiteX1" fmla="*/ 277358 w 922807"/>
                  <a:gd name="connsiteY1" fmla="*/ 25376 h 548001"/>
                  <a:gd name="connsiteX2" fmla="*/ 770155 w 922807"/>
                  <a:gd name="connsiteY2" fmla="*/ 30846 h 548001"/>
                  <a:gd name="connsiteX3" fmla="*/ 911314 w 922807"/>
                  <a:gd name="connsiteY3" fmla="*/ 240424 h 548001"/>
                  <a:gd name="connsiteX4" fmla="*/ 827220 w 922807"/>
                  <a:gd name="connsiteY4" fmla="*/ 541006 h 548001"/>
                  <a:gd name="connsiteX5" fmla="*/ 96064 w 922807"/>
                  <a:gd name="connsiteY5" fmla="*/ 440189 h 548001"/>
                  <a:gd name="connsiteX6" fmla="*/ 9978 w 922807"/>
                  <a:gd name="connsiteY6" fmla="*/ 240424 h 548001"/>
                  <a:gd name="connsiteX0" fmla="*/ 9978 w 922807"/>
                  <a:gd name="connsiteY0" fmla="*/ 240424 h 566258"/>
                  <a:gd name="connsiteX1" fmla="*/ 277358 w 922807"/>
                  <a:gd name="connsiteY1" fmla="*/ 25376 h 566258"/>
                  <a:gd name="connsiteX2" fmla="*/ 770155 w 922807"/>
                  <a:gd name="connsiteY2" fmla="*/ 30846 h 566258"/>
                  <a:gd name="connsiteX3" fmla="*/ 911314 w 922807"/>
                  <a:gd name="connsiteY3" fmla="*/ 240424 h 566258"/>
                  <a:gd name="connsiteX4" fmla="*/ 827220 w 922807"/>
                  <a:gd name="connsiteY4" fmla="*/ 541006 h 566258"/>
                  <a:gd name="connsiteX5" fmla="*/ 597051 w 922807"/>
                  <a:gd name="connsiteY5" fmla="*/ 537942 h 566258"/>
                  <a:gd name="connsiteX6" fmla="*/ 96064 w 922807"/>
                  <a:gd name="connsiteY6" fmla="*/ 440189 h 566258"/>
                  <a:gd name="connsiteX7" fmla="*/ 9978 w 922807"/>
                  <a:gd name="connsiteY7" fmla="*/ 240424 h 56625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800061"/>
                  <a:gd name="connsiteX1" fmla="*/ 277358 w 922807"/>
                  <a:gd name="connsiteY1" fmla="*/ 25376 h 800061"/>
                  <a:gd name="connsiteX2" fmla="*/ 770155 w 922807"/>
                  <a:gd name="connsiteY2" fmla="*/ 30846 h 800061"/>
                  <a:gd name="connsiteX3" fmla="*/ 911314 w 922807"/>
                  <a:gd name="connsiteY3" fmla="*/ 240424 h 800061"/>
                  <a:gd name="connsiteX4" fmla="*/ 827220 w 922807"/>
                  <a:gd name="connsiteY4" fmla="*/ 541006 h 800061"/>
                  <a:gd name="connsiteX5" fmla="*/ 588905 w 922807"/>
                  <a:gd name="connsiteY5" fmla="*/ 798617 h 800061"/>
                  <a:gd name="connsiteX6" fmla="*/ 96064 w 922807"/>
                  <a:gd name="connsiteY6" fmla="*/ 440189 h 800061"/>
                  <a:gd name="connsiteX7" fmla="*/ 9978 w 922807"/>
                  <a:gd name="connsiteY7" fmla="*/ 240424 h 800061"/>
                  <a:gd name="connsiteX0" fmla="*/ 9978 w 922807"/>
                  <a:gd name="connsiteY0" fmla="*/ 240424 h 800041"/>
                  <a:gd name="connsiteX1" fmla="*/ 277358 w 922807"/>
                  <a:gd name="connsiteY1" fmla="*/ 25376 h 800041"/>
                  <a:gd name="connsiteX2" fmla="*/ 770155 w 922807"/>
                  <a:gd name="connsiteY2" fmla="*/ 30846 h 800041"/>
                  <a:gd name="connsiteX3" fmla="*/ 911314 w 922807"/>
                  <a:gd name="connsiteY3" fmla="*/ 240424 h 800041"/>
                  <a:gd name="connsiteX4" fmla="*/ 859804 w 922807"/>
                  <a:gd name="connsiteY4" fmla="*/ 538969 h 800041"/>
                  <a:gd name="connsiteX5" fmla="*/ 588905 w 922807"/>
                  <a:gd name="connsiteY5" fmla="*/ 798617 h 800041"/>
                  <a:gd name="connsiteX6" fmla="*/ 96064 w 922807"/>
                  <a:gd name="connsiteY6" fmla="*/ 440189 h 800041"/>
                  <a:gd name="connsiteX7" fmla="*/ 9978 w 922807"/>
                  <a:gd name="connsiteY7" fmla="*/ 240424 h 800041"/>
                  <a:gd name="connsiteX0" fmla="*/ 9978 w 922807"/>
                  <a:gd name="connsiteY0" fmla="*/ 248217 h 807834"/>
                  <a:gd name="connsiteX1" fmla="*/ 277358 w 922807"/>
                  <a:gd name="connsiteY1" fmla="*/ 33169 h 807834"/>
                  <a:gd name="connsiteX2" fmla="*/ 770155 w 922807"/>
                  <a:gd name="connsiteY2" fmla="*/ 38639 h 807834"/>
                  <a:gd name="connsiteX3" fmla="*/ 911314 w 922807"/>
                  <a:gd name="connsiteY3" fmla="*/ 248217 h 807834"/>
                  <a:gd name="connsiteX4" fmla="*/ 859804 w 922807"/>
                  <a:gd name="connsiteY4" fmla="*/ 546762 h 807834"/>
                  <a:gd name="connsiteX5" fmla="*/ 588905 w 922807"/>
                  <a:gd name="connsiteY5" fmla="*/ 806410 h 807834"/>
                  <a:gd name="connsiteX6" fmla="*/ 96064 w 922807"/>
                  <a:gd name="connsiteY6" fmla="*/ 447982 h 807834"/>
                  <a:gd name="connsiteX7" fmla="*/ 9978 w 922807"/>
                  <a:gd name="connsiteY7" fmla="*/ 248217 h 807834"/>
                  <a:gd name="connsiteX0" fmla="*/ 9978 w 922807"/>
                  <a:gd name="connsiteY0" fmla="*/ 266971 h 826588"/>
                  <a:gd name="connsiteX1" fmla="*/ 277358 w 922807"/>
                  <a:gd name="connsiteY1" fmla="*/ 51923 h 826588"/>
                  <a:gd name="connsiteX2" fmla="*/ 770155 w 922807"/>
                  <a:gd name="connsiteY2" fmla="*/ 57393 h 826588"/>
                  <a:gd name="connsiteX3" fmla="*/ 911314 w 922807"/>
                  <a:gd name="connsiteY3" fmla="*/ 266971 h 826588"/>
                  <a:gd name="connsiteX4" fmla="*/ 859804 w 922807"/>
                  <a:gd name="connsiteY4" fmla="*/ 565516 h 826588"/>
                  <a:gd name="connsiteX5" fmla="*/ 588905 w 922807"/>
                  <a:gd name="connsiteY5" fmla="*/ 825164 h 826588"/>
                  <a:gd name="connsiteX6" fmla="*/ 96064 w 922807"/>
                  <a:gd name="connsiteY6" fmla="*/ 466736 h 826588"/>
                  <a:gd name="connsiteX7" fmla="*/ 9978 w 922807"/>
                  <a:gd name="connsiteY7" fmla="*/ 266971 h 82658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864785"/>
                  <a:gd name="connsiteX1" fmla="*/ 277358 w 922807"/>
                  <a:gd name="connsiteY1" fmla="*/ 51923 h 864785"/>
                  <a:gd name="connsiteX2" fmla="*/ 770155 w 922807"/>
                  <a:gd name="connsiteY2" fmla="*/ 57393 h 864785"/>
                  <a:gd name="connsiteX3" fmla="*/ 911314 w 922807"/>
                  <a:gd name="connsiteY3" fmla="*/ 266971 h 864785"/>
                  <a:gd name="connsiteX4" fmla="*/ 859804 w 922807"/>
                  <a:gd name="connsiteY4" fmla="*/ 565516 h 864785"/>
                  <a:gd name="connsiteX5" fmla="*/ 560394 w 922807"/>
                  <a:gd name="connsiteY5" fmla="*/ 863857 h 864785"/>
                  <a:gd name="connsiteX6" fmla="*/ 96064 w 922807"/>
                  <a:gd name="connsiteY6" fmla="*/ 466736 h 864785"/>
                  <a:gd name="connsiteX7" fmla="*/ 9978 w 922807"/>
                  <a:gd name="connsiteY7" fmla="*/ 266971 h 864785"/>
                  <a:gd name="connsiteX0" fmla="*/ 9978 w 922807"/>
                  <a:gd name="connsiteY0" fmla="*/ 266971 h 865505"/>
                  <a:gd name="connsiteX1" fmla="*/ 277358 w 922807"/>
                  <a:gd name="connsiteY1" fmla="*/ 51923 h 865505"/>
                  <a:gd name="connsiteX2" fmla="*/ 770155 w 922807"/>
                  <a:gd name="connsiteY2" fmla="*/ 57393 h 865505"/>
                  <a:gd name="connsiteX3" fmla="*/ 911314 w 922807"/>
                  <a:gd name="connsiteY3" fmla="*/ 266971 h 865505"/>
                  <a:gd name="connsiteX4" fmla="*/ 859804 w 922807"/>
                  <a:gd name="connsiteY4" fmla="*/ 565516 h 865505"/>
                  <a:gd name="connsiteX5" fmla="*/ 560394 w 922807"/>
                  <a:gd name="connsiteY5" fmla="*/ 863857 h 865505"/>
                  <a:gd name="connsiteX6" fmla="*/ 96064 w 922807"/>
                  <a:gd name="connsiteY6" fmla="*/ 466736 h 865505"/>
                  <a:gd name="connsiteX7" fmla="*/ 9978 w 922807"/>
                  <a:gd name="connsiteY7" fmla="*/ 266971 h 865505"/>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80"/>
                  <a:gd name="connsiteX1" fmla="*/ 277358 w 922807"/>
                  <a:gd name="connsiteY1" fmla="*/ 51923 h 863880"/>
                  <a:gd name="connsiteX2" fmla="*/ 770155 w 922807"/>
                  <a:gd name="connsiteY2" fmla="*/ 57393 h 863880"/>
                  <a:gd name="connsiteX3" fmla="*/ 911314 w 922807"/>
                  <a:gd name="connsiteY3" fmla="*/ 266971 h 863880"/>
                  <a:gd name="connsiteX4" fmla="*/ 859804 w 922807"/>
                  <a:gd name="connsiteY4" fmla="*/ 565516 h 863880"/>
                  <a:gd name="connsiteX5" fmla="*/ 560394 w 922807"/>
                  <a:gd name="connsiteY5" fmla="*/ 863857 h 863880"/>
                  <a:gd name="connsiteX6" fmla="*/ 96064 w 922807"/>
                  <a:gd name="connsiteY6" fmla="*/ 466736 h 863880"/>
                  <a:gd name="connsiteX7" fmla="*/ 9978 w 922807"/>
                  <a:gd name="connsiteY7" fmla="*/ 266971 h 8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2807" h="863880">
                    <a:moveTo>
                      <a:pt x="9978" y="266971"/>
                    </a:moveTo>
                    <a:cubicBezTo>
                      <a:pt x="40194" y="197836"/>
                      <a:pt x="150662" y="86853"/>
                      <a:pt x="277358" y="51923"/>
                    </a:cubicBezTo>
                    <a:cubicBezTo>
                      <a:pt x="404054" y="16993"/>
                      <a:pt x="562670" y="-47690"/>
                      <a:pt x="770155" y="57393"/>
                    </a:cubicBezTo>
                    <a:cubicBezTo>
                      <a:pt x="845266" y="97307"/>
                      <a:pt x="959505" y="196200"/>
                      <a:pt x="911314" y="266971"/>
                    </a:cubicBezTo>
                    <a:cubicBezTo>
                      <a:pt x="863123" y="337742"/>
                      <a:pt x="918291" y="466035"/>
                      <a:pt x="859804" y="565516"/>
                    </a:cubicBezTo>
                    <a:cubicBezTo>
                      <a:pt x="801317" y="664997"/>
                      <a:pt x="702618" y="866404"/>
                      <a:pt x="560394" y="863857"/>
                    </a:cubicBezTo>
                    <a:cubicBezTo>
                      <a:pt x="560727" y="458077"/>
                      <a:pt x="193909" y="516322"/>
                      <a:pt x="96064" y="466736"/>
                    </a:cubicBezTo>
                    <a:cubicBezTo>
                      <a:pt x="20953" y="426822"/>
                      <a:pt x="-20238" y="336106"/>
                      <a:pt x="9978" y="266971"/>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Brain">
                <a:extLst>
                  <a:ext uri="{FF2B5EF4-FFF2-40B4-BE49-F238E27FC236}">
                    <a16:creationId xmlns:a16="http://schemas.microsoft.com/office/drawing/2014/main" id="{7F8FA127-D351-4B34-BF71-DFC1FF4EF2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9315" y="2553789"/>
                <a:ext cx="1328057" cy="1328057"/>
              </a:xfrm>
              <a:prstGeom prst="rect">
                <a:avLst/>
              </a:prstGeom>
            </p:spPr>
          </p:pic>
          <p:sp>
            <p:nvSpPr>
              <p:cNvPr id="9" name="Rectangle 8">
                <a:extLst>
                  <a:ext uri="{FF2B5EF4-FFF2-40B4-BE49-F238E27FC236}">
                    <a16:creationId xmlns:a16="http://schemas.microsoft.com/office/drawing/2014/main" id="{C29B172D-F4E5-45F8-95B6-292F41568E0E}"/>
                  </a:ext>
                </a:extLst>
              </p:cNvPr>
              <p:cNvSpPr/>
              <p:nvPr/>
            </p:nvSpPr>
            <p:spPr>
              <a:xfrm>
                <a:off x="5758049" y="2882943"/>
                <a:ext cx="665461" cy="452535"/>
              </a:xfrm>
              <a:prstGeom prst="rect">
                <a:avLst/>
              </a:prstGeom>
            </p:spPr>
            <p:txBody>
              <a:bodyPr wrap="square">
                <a:spAutoFit/>
              </a:bodyPr>
              <a:lstStyle/>
              <a:p>
                <a:pPr lvl="0" algn="ctr"/>
                <a:r>
                  <a:rPr lang="en-US" sz="3200" b="1" dirty="0">
                    <a:solidFill>
                      <a:schemeClr val="bg1"/>
                    </a:solidFill>
                  </a:rPr>
                  <a:t>LIS</a:t>
                </a:r>
              </a:p>
            </p:txBody>
          </p:sp>
        </p:grpSp>
      </p:grpSp>
      <p:sp>
        <p:nvSpPr>
          <p:cNvPr id="33" name="Rectangle 32" hidden="1">
            <a:extLst>
              <a:ext uri="{FF2B5EF4-FFF2-40B4-BE49-F238E27FC236}">
                <a16:creationId xmlns:a16="http://schemas.microsoft.com/office/drawing/2014/main" id="{46D08AEB-37EE-4048-8462-391127A8C532}"/>
              </a:ext>
            </a:extLst>
          </p:cNvPr>
          <p:cNvSpPr/>
          <p:nvPr/>
        </p:nvSpPr>
        <p:spPr>
          <a:xfrm>
            <a:off x="4675673" y="2627391"/>
            <a:ext cx="2778286" cy="3763396"/>
          </a:xfrm>
          <a:prstGeom prst="rect">
            <a:avLst/>
          </a:prstGeom>
        </p:spPr>
        <p:txBody>
          <a:bodyPr wrap="square">
            <a:prstTxWarp prst="textArchUp">
              <a:avLst/>
            </a:prstTxWarp>
            <a:spAutoFit/>
          </a:bodyPr>
          <a:lstStyle/>
          <a:p>
            <a:pPr lvl="0" algn="ctr"/>
            <a:r>
              <a:rPr lang="en-US" sz="3200" b="1" dirty="0">
                <a:solidFill>
                  <a:schemeClr val="bg1"/>
                </a:solidFill>
              </a:rPr>
              <a:t>Middleware</a:t>
            </a:r>
          </a:p>
        </p:txBody>
      </p:sp>
      <p:sp>
        <p:nvSpPr>
          <p:cNvPr id="34" name="Rectangle 33" hidden="1">
            <a:extLst>
              <a:ext uri="{FF2B5EF4-FFF2-40B4-BE49-F238E27FC236}">
                <a16:creationId xmlns:a16="http://schemas.microsoft.com/office/drawing/2014/main" id="{160EDD2F-BD5E-41BB-A2A9-401D5D958329}"/>
              </a:ext>
            </a:extLst>
          </p:cNvPr>
          <p:cNvSpPr/>
          <p:nvPr/>
        </p:nvSpPr>
        <p:spPr>
          <a:xfrm>
            <a:off x="4675673" y="2117769"/>
            <a:ext cx="2778286" cy="2368221"/>
          </a:xfrm>
          <a:prstGeom prst="rect">
            <a:avLst/>
          </a:prstGeom>
        </p:spPr>
        <p:txBody>
          <a:bodyPr wrap="square">
            <a:prstTxWarp prst="textArchUp">
              <a:avLst/>
            </a:prstTxWarp>
            <a:spAutoFit/>
          </a:bodyPr>
          <a:lstStyle/>
          <a:p>
            <a:pPr lvl="0" algn="ctr"/>
            <a:r>
              <a:rPr lang="en-US" sz="3200" b="1" dirty="0">
                <a:solidFill>
                  <a:schemeClr val="bg1"/>
                </a:solidFill>
              </a:rPr>
              <a:t>Instruments</a:t>
            </a:r>
          </a:p>
        </p:txBody>
      </p:sp>
      <p:sp>
        <p:nvSpPr>
          <p:cNvPr id="39" name="Oval 38">
            <a:extLst>
              <a:ext uri="{FF2B5EF4-FFF2-40B4-BE49-F238E27FC236}">
                <a16:creationId xmlns:a16="http://schemas.microsoft.com/office/drawing/2014/main" id="{4AC88AD8-CC8E-4AB3-AC72-346F28C6501A}"/>
              </a:ext>
            </a:extLst>
          </p:cNvPr>
          <p:cNvSpPr/>
          <p:nvPr/>
        </p:nvSpPr>
        <p:spPr>
          <a:xfrm>
            <a:off x="3364307" y="1042248"/>
            <a:ext cx="5625501" cy="5625502"/>
          </a:xfrm>
          <a:prstGeom prst="ellipse">
            <a:avLst/>
          </a:prstGeom>
          <a:solidFill>
            <a:srgbClr val="FFA7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45434-C1AF-4AE9-8D60-A9CDC56A795D}"/>
              </a:ext>
            </a:extLst>
          </p:cNvPr>
          <p:cNvSpPr/>
          <p:nvPr/>
        </p:nvSpPr>
        <p:spPr>
          <a:xfrm>
            <a:off x="3702383" y="1370660"/>
            <a:ext cx="4950864" cy="50649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B04A6ED-351A-4730-9D86-48E91A584C31}"/>
              </a:ext>
            </a:extLst>
          </p:cNvPr>
          <p:cNvSpPr/>
          <p:nvPr/>
        </p:nvSpPr>
        <p:spPr>
          <a:xfrm>
            <a:off x="3824743" y="1633465"/>
            <a:ext cx="4730535" cy="4730536"/>
          </a:xfrm>
          <a:prstGeom prst="ellipse">
            <a:avLst/>
          </a:prstGeom>
          <a:solidFill>
            <a:srgbClr val="C3CCE4"/>
          </a:solidFill>
          <a:ln>
            <a:solidFill>
              <a:schemeClr val="bg1"/>
            </a:solidFill>
          </a:ln>
          <a:effectLst>
            <a:outerShdw blurRad="50800" dist="1143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1A54DC2-F07B-42C2-B2E2-97462AC05E8E}"/>
              </a:ext>
            </a:extLst>
          </p:cNvPr>
          <p:cNvSpPr/>
          <p:nvPr/>
        </p:nvSpPr>
        <p:spPr>
          <a:xfrm>
            <a:off x="4224039" y="2109998"/>
            <a:ext cx="3921020" cy="40969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E9DD9E1-8C5E-49F0-84E0-9BB08B8ED96E}"/>
              </a:ext>
            </a:extLst>
          </p:cNvPr>
          <p:cNvSpPr/>
          <p:nvPr/>
        </p:nvSpPr>
        <p:spPr>
          <a:xfrm>
            <a:off x="4336152" y="2385410"/>
            <a:ext cx="3707716" cy="3707717"/>
          </a:xfrm>
          <a:prstGeom prst="ellipse">
            <a:avLst/>
          </a:prstGeom>
          <a:solidFill>
            <a:srgbClr val="94A4CE"/>
          </a:solidFill>
          <a:ln>
            <a:solidFill>
              <a:schemeClr val="bg1"/>
            </a:solidFill>
          </a:ln>
          <a:effectLst>
            <a:outerShdw blurRad="50800" dist="1143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0B8FAF9-757E-4625-A76F-C9C91FB9AC5D}"/>
              </a:ext>
            </a:extLst>
          </p:cNvPr>
          <p:cNvSpPr/>
          <p:nvPr/>
        </p:nvSpPr>
        <p:spPr>
          <a:xfrm>
            <a:off x="4689453" y="2759066"/>
            <a:ext cx="3009274" cy="31019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hidden="1">
            <a:extLst>
              <a:ext uri="{FF2B5EF4-FFF2-40B4-BE49-F238E27FC236}">
                <a16:creationId xmlns:a16="http://schemas.microsoft.com/office/drawing/2014/main" id="{1EB03520-6437-47B4-8D7E-3CCB6560BF0D}"/>
              </a:ext>
            </a:extLst>
          </p:cNvPr>
          <p:cNvSpPr>
            <a:spLocks noChangeAspect="1"/>
          </p:cNvSpPr>
          <p:nvPr/>
        </p:nvSpPr>
        <p:spPr>
          <a:xfrm>
            <a:off x="4671500" y="2756663"/>
            <a:ext cx="3014165" cy="3055874"/>
          </a:xfrm>
          <a:prstGeom prst="ellipse">
            <a:avLst/>
          </a:prstGeom>
          <a:solidFill>
            <a:schemeClr val="tx1"/>
          </a:solidFill>
          <a:ln>
            <a:noFill/>
          </a:ln>
          <a:effectLst>
            <a:innerShdw blurRad="393700" dist="520700" dir="16200000">
              <a:schemeClr val="tx1">
                <a:lumMod val="50000"/>
                <a:lumOff val="50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0255A1DA-7EC3-4B34-8DFA-A7B0B73A90FB}"/>
              </a:ext>
            </a:extLst>
          </p:cNvPr>
          <p:cNvSpPr/>
          <p:nvPr/>
        </p:nvSpPr>
        <p:spPr>
          <a:xfrm>
            <a:off x="4847561" y="3099259"/>
            <a:ext cx="2684898" cy="2684899"/>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a:ln>
            <a:solidFill>
              <a:schemeClr val="bg1"/>
            </a:solidFill>
          </a:ln>
          <a:effectLst>
            <a:outerShdw blurRad="50800" dist="114300" dir="16200000"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nvGrpSpPr>
          <p:cNvPr id="43" name="Group 42">
            <a:extLst>
              <a:ext uri="{FF2B5EF4-FFF2-40B4-BE49-F238E27FC236}">
                <a16:creationId xmlns:a16="http://schemas.microsoft.com/office/drawing/2014/main" id="{456BF741-34FB-4ACE-A27B-1CF6BC26A4F2}"/>
              </a:ext>
            </a:extLst>
          </p:cNvPr>
          <p:cNvGrpSpPr>
            <a:grpSpLocks noChangeAspect="1"/>
          </p:cNvGrpSpPr>
          <p:nvPr/>
        </p:nvGrpSpPr>
        <p:grpSpPr>
          <a:xfrm>
            <a:off x="2278646" y="765872"/>
            <a:ext cx="7909932" cy="7903998"/>
            <a:chOff x="3267406" y="602529"/>
            <a:chExt cx="5657186" cy="5652941"/>
          </a:xfrm>
        </p:grpSpPr>
        <p:grpSp>
          <p:nvGrpSpPr>
            <p:cNvPr id="47" name="Group 46" hidden="1">
              <a:extLst>
                <a:ext uri="{FF2B5EF4-FFF2-40B4-BE49-F238E27FC236}">
                  <a16:creationId xmlns:a16="http://schemas.microsoft.com/office/drawing/2014/main" id="{02AE9E82-A6EF-4ABB-8DEA-00899638C99F}"/>
                </a:ext>
              </a:extLst>
            </p:cNvPr>
            <p:cNvGrpSpPr/>
            <p:nvPr/>
          </p:nvGrpSpPr>
          <p:grpSpPr>
            <a:xfrm>
              <a:off x="3267406" y="602529"/>
              <a:ext cx="5657186" cy="5652941"/>
              <a:chOff x="3267406" y="602529"/>
              <a:chExt cx="5657186" cy="5652941"/>
            </a:xfrm>
          </p:grpSpPr>
          <p:sp>
            <p:nvSpPr>
              <p:cNvPr id="52" name="Block Arc 51">
                <a:extLst>
                  <a:ext uri="{FF2B5EF4-FFF2-40B4-BE49-F238E27FC236}">
                    <a16:creationId xmlns:a16="http://schemas.microsoft.com/office/drawing/2014/main" id="{40C0C646-069A-4D4B-87D4-E4E3B2FFB03C}"/>
                  </a:ext>
                </a:extLst>
              </p:cNvPr>
              <p:cNvSpPr/>
              <p:nvPr/>
            </p:nvSpPr>
            <p:spPr>
              <a:xfrm>
                <a:off x="3878417" y="1211417"/>
                <a:ext cx="4435164" cy="4435164"/>
              </a:xfrm>
              <a:prstGeom prst="blockArc">
                <a:avLst>
                  <a:gd name="adj1" fmla="val 13500000"/>
                  <a:gd name="adj2" fmla="val 162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3" name="Block Arc 52">
                <a:extLst>
                  <a:ext uri="{FF2B5EF4-FFF2-40B4-BE49-F238E27FC236}">
                    <a16:creationId xmlns:a16="http://schemas.microsoft.com/office/drawing/2014/main" id="{496D10BA-A66F-4EE4-B7CA-DA9777F570E3}"/>
                  </a:ext>
                </a:extLst>
              </p:cNvPr>
              <p:cNvSpPr/>
              <p:nvPr/>
            </p:nvSpPr>
            <p:spPr>
              <a:xfrm>
                <a:off x="3878417" y="1211417"/>
                <a:ext cx="4435164" cy="4435164"/>
              </a:xfrm>
              <a:prstGeom prst="blockArc">
                <a:avLst>
                  <a:gd name="adj1" fmla="val 10800000"/>
                  <a:gd name="adj2" fmla="val 135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4" name="Block Arc 53">
                <a:extLst>
                  <a:ext uri="{FF2B5EF4-FFF2-40B4-BE49-F238E27FC236}">
                    <a16:creationId xmlns:a16="http://schemas.microsoft.com/office/drawing/2014/main" id="{11B85512-70E0-45A4-A69E-2253479F2DD1}"/>
                  </a:ext>
                </a:extLst>
              </p:cNvPr>
              <p:cNvSpPr/>
              <p:nvPr/>
            </p:nvSpPr>
            <p:spPr>
              <a:xfrm>
                <a:off x="3878417" y="1211417"/>
                <a:ext cx="4435164" cy="4435164"/>
              </a:xfrm>
              <a:prstGeom prst="blockArc">
                <a:avLst>
                  <a:gd name="adj1" fmla="val 8100000"/>
                  <a:gd name="adj2" fmla="val 108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5" name="Block Arc 54">
                <a:extLst>
                  <a:ext uri="{FF2B5EF4-FFF2-40B4-BE49-F238E27FC236}">
                    <a16:creationId xmlns:a16="http://schemas.microsoft.com/office/drawing/2014/main" id="{0F145E3A-A9BC-4F2A-AF3D-5E6038DBD2CF}"/>
                  </a:ext>
                </a:extLst>
              </p:cNvPr>
              <p:cNvSpPr/>
              <p:nvPr/>
            </p:nvSpPr>
            <p:spPr>
              <a:xfrm>
                <a:off x="3878417" y="1211417"/>
                <a:ext cx="4435164" cy="4435164"/>
              </a:xfrm>
              <a:prstGeom prst="blockArc">
                <a:avLst>
                  <a:gd name="adj1" fmla="val 5400000"/>
                  <a:gd name="adj2" fmla="val 81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6" name="Block Arc 55">
                <a:extLst>
                  <a:ext uri="{FF2B5EF4-FFF2-40B4-BE49-F238E27FC236}">
                    <a16:creationId xmlns:a16="http://schemas.microsoft.com/office/drawing/2014/main" id="{9AF38FC9-E8EC-4F0B-912A-C81E57192E5C}"/>
                  </a:ext>
                </a:extLst>
              </p:cNvPr>
              <p:cNvSpPr/>
              <p:nvPr/>
            </p:nvSpPr>
            <p:spPr>
              <a:xfrm>
                <a:off x="3878417" y="1211417"/>
                <a:ext cx="4435164" cy="4435164"/>
              </a:xfrm>
              <a:prstGeom prst="blockArc">
                <a:avLst>
                  <a:gd name="adj1" fmla="val 2700000"/>
                  <a:gd name="adj2" fmla="val 54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7" name="Block Arc 56">
                <a:extLst>
                  <a:ext uri="{FF2B5EF4-FFF2-40B4-BE49-F238E27FC236}">
                    <a16:creationId xmlns:a16="http://schemas.microsoft.com/office/drawing/2014/main" id="{18293C37-EEBD-4D66-B0BA-F67F4859475F}"/>
                  </a:ext>
                </a:extLst>
              </p:cNvPr>
              <p:cNvSpPr/>
              <p:nvPr/>
            </p:nvSpPr>
            <p:spPr>
              <a:xfrm>
                <a:off x="3878417" y="1211417"/>
                <a:ext cx="4435164" cy="4435164"/>
              </a:xfrm>
              <a:prstGeom prst="blockArc">
                <a:avLst>
                  <a:gd name="adj1" fmla="val 0"/>
                  <a:gd name="adj2" fmla="val 27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8" name="Block Arc 57">
                <a:extLst>
                  <a:ext uri="{FF2B5EF4-FFF2-40B4-BE49-F238E27FC236}">
                    <a16:creationId xmlns:a16="http://schemas.microsoft.com/office/drawing/2014/main" id="{ECD3EA40-A2EC-4B32-91E2-B311962B2733}"/>
                  </a:ext>
                </a:extLst>
              </p:cNvPr>
              <p:cNvSpPr/>
              <p:nvPr/>
            </p:nvSpPr>
            <p:spPr>
              <a:xfrm>
                <a:off x="3878417" y="1211417"/>
                <a:ext cx="4435164" cy="4435164"/>
              </a:xfrm>
              <a:prstGeom prst="blockArc">
                <a:avLst>
                  <a:gd name="adj1" fmla="val 18900000"/>
                  <a:gd name="adj2" fmla="val 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9" name="Block Arc 58">
                <a:extLst>
                  <a:ext uri="{FF2B5EF4-FFF2-40B4-BE49-F238E27FC236}">
                    <a16:creationId xmlns:a16="http://schemas.microsoft.com/office/drawing/2014/main" id="{F90842CF-C349-4230-99DC-7332C2A339D4}"/>
                  </a:ext>
                </a:extLst>
              </p:cNvPr>
              <p:cNvSpPr/>
              <p:nvPr/>
            </p:nvSpPr>
            <p:spPr>
              <a:xfrm>
                <a:off x="3878417" y="1211417"/>
                <a:ext cx="4435164" cy="4435164"/>
              </a:xfrm>
              <a:prstGeom prst="blockArc">
                <a:avLst>
                  <a:gd name="adj1" fmla="val 16200000"/>
                  <a:gd name="adj2" fmla="val 189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0" name="Freeform: Shape 59">
                <a:extLst>
                  <a:ext uri="{FF2B5EF4-FFF2-40B4-BE49-F238E27FC236}">
                    <a16:creationId xmlns:a16="http://schemas.microsoft.com/office/drawing/2014/main" id="{DE69B031-F58B-4751-BF42-73F0E282AD55}"/>
                  </a:ext>
                </a:extLst>
              </p:cNvPr>
              <p:cNvSpPr/>
              <p:nvPr/>
            </p:nvSpPr>
            <p:spPr>
              <a:xfrm>
                <a:off x="5446984" y="60252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Accession</a:t>
                </a:r>
              </a:p>
            </p:txBody>
          </p:sp>
          <p:sp>
            <p:nvSpPr>
              <p:cNvPr id="61" name="Freeform: Shape 60">
                <a:extLst>
                  <a:ext uri="{FF2B5EF4-FFF2-40B4-BE49-F238E27FC236}">
                    <a16:creationId xmlns:a16="http://schemas.microsoft.com/office/drawing/2014/main" id="{D628CCED-CA75-4A47-BF25-810AAFEADFE8}"/>
                  </a:ext>
                </a:extLst>
              </p:cNvPr>
              <p:cNvSpPr/>
              <p:nvPr/>
            </p:nvSpPr>
            <p:spPr>
              <a:xfrm>
                <a:off x="6988178"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Orders</a:t>
                </a:r>
              </a:p>
            </p:txBody>
          </p:sp>
          <p:sp>
            <p:nvSpPr>
              <p:cNvPr id="62" name="Freeform: Shape 61">
                <a:extLst>
                  <a:ext uri="{FF2B5EF4-FFF2-40B4-BE49-F238E27FC236}">
                    <a16:creationId xmlns:a16="http://schemas.microsoft.com/office/drawing/2014/main" id="{74005074-EB4D-4CDE-B1AB-ACDD78521751}"/>
                  </a:ext>
                </a:extLst>
              </p:cNvPr>
              <p:cNvSpPr/>
              <p:nvPr/>
            </p:nvSpPr>
            <p:spPr>
              <a:xfrm>
                <a:off x="7626561"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Results</a:t>
                </a:r>
              </a:p>
            </p:txBody>
          </p:sp>
          <p:sp>
            <p:nvSpPr>
              <p:cNvPr id="63" name="Freeform: Shape 62">
                <a:extLst>
                  <a:ext uri="{FF2B5EF4-FFF2-40B4-BE49-F238E27FC236}">
                    <a16:creationId xmlns:a16="http://schemas.microsoft.com/office/drawing/2014/main" id="{385B804D-1ECB-4BF8-8EF2-2503BE4238BE}"/>
                  </a:ext>
                </a:extLst>
              </p:cNvPr>
              <p:cNvSpPr/>
              <p:nvPr/>
            </p:nvSpPr>
            <p:spPr>
              <a:xfrm>
                <a:off x="6988178"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a:t>Test Dictionary</a:t>
                </a:r>
                <a:endParaRPr lang="en-US" sz="1400" kern="1200" dirty="0"/>
              </a:p>
            </p:txBody>
          </p:sp>
          <p:sp>
            <p:nvSpPr>
              <p:cNvPr id="64" name="Freeform: Shape 63">
                <a:extLst>
                  <a:ext uri="{FF2B5EF4-FFF2-40B4-BE49-F238E27FC236}">
                    <a16:creationId xmlns:a16="http://schemas.microsoft.com/office/drawing/2014/main" id="{E44CB10D-15CF-4167-8418-DBA4990A10ED}"/>
                  </a:ext>
                </a:extLst>
              </p:cNvPr>
              <p:cNvSpPr/>
              <p:nvPr/>
            </p:nvSpPr>
            <p:spPr>
              <a:xfrm>
                <a:off x="5446984" y="4961683"/>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Instrument Driver</a:t>
                </a:r>
              </a:p>
            </p:txBody>
          </p:sp>
          <p:sp>
            <p:nvSpPr>
              <p:cNvPr id="65" name="Freeform: Shape 64">
                <a:extLst>
                  <a:ext uri="{FF2B5EF4-FFF2-40B4-BE49-F238E27FC236}">
                    <a16:creationId xmlns:a16="http://schemas.microsoft.com/office/drawing/2014/main" id="{ADAAEEED-F001-4A48-BE06-4B70679981D7}"/>
                  </a:ext>
                </a:extLst>
              </p:cNvPr>
              <p:cNvSpPr/>
              <p:nvPr/>
            </p:nvSpPr>
            <p:spPr>
              <a:xfrm>
                <a:off x="3905790"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Automation</a:t>
                </a:r>
              </a:p>
            </p:txBody>
          </p:sp>
          <p:sp>
            <p:nvSpPr>
              <p:cNvPr id="66" name="Freeform: Shape 65">
                <a:extLst>
                  <a:ext uri="{FF2B5EF4-FFF2-40B4-BE49-F238E27FC236}">
                    <a16:creationId xmlns:a16="http://schemas.microsoft.com/office/drawing/2014/main" id="{059F9F83-2373-4F88-BF10-19E9247CC7BD}"/>
                  </a:ext>
                </a:extLst>
              </p:cNvPr>
              <p:cNvSpPr/>
              <p:nvPr/>
            </p:nvSpPr>
            <p:spPr>
              <a:xfrm>
                <a:off x="3267406"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Asset tracking</a:t>
                </a:r>
              </a:p>
            </p:txBody>
          </p:sp>
          <p:sp>
            <p:nvSpPr>
              <p:cNvPr id="67" name="Freeform: Shape 66">
                <a:extLst>
                  <a:ext uri="{FF2B5EF4-FFF2-40B4-BE49-F238E27FC236}">
                    <a16:creationId xmlns:a16="http://schemas.microsoft.com/office/drawing/2014/main" id="{07D8905C-310E-45F9-9F87-4C98527B26E5}"/>
                  </a:ext>
                </a:extLst>
              </p:cNvPr>
              <p:cNvSpPr/>
              <p:nvPr/>
            </p:nvSpPr>
            <p:spPr>
              <a:xfrm>
                <a:off x="3905790"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Quality Control</a:t>
                </a:r>
              </a:p>
            </p:txBody>
          </p:sp>
        </p:grpSp>
        <p:grpSp>
          <p:nvGrpSpPr>
            <p:cNvPr id="48" name="brain">
              <a:extLst>
                <a:ext uri="{FF2B5EF4-FFF2-40B4-BE49-F238E27FC236}">
                  <a16:creationId xmlns:a16="http://schemas.microsoft.com/office/drawing/2014/main" id="{5EB31E13-2180-4E8B-81CE-9AD760BE8C25}"/>
                </a:ext>
              </a:extLst>
            </p:cNvPr>
            <p:cNvGrpSpPr/>
            <p:nvPr/>
          </p:nvGrpSpPr>
          <p:grpSpPr>
            <a:xfrm>
              <a:off x="5138985" y="2359746"/>
              <a:ext cx="1848718" cy="1716144"/>
              <a:chOff x="5399315" y="2553789"/>
              <a:chExt cx="1328057" cy="1328057"/>
            </a:xfrm>
          </p:grpSpPr>
          <p:sp>
            <p:nvSpPr>
              <p:cNvPr id="49" name="Oval 7">
                <a:extLst>
                  <a:ext uri="{FF2B5EF4-FFF2-40B4-BE49-F238E27FC236}">
                    <a16:creationId xmlns:a16="http://schemas.microsoft.com/office/drawing/2014/main" id="{49EDACAA-0DC8-4CBD-BFA7-28B3AA0A3EA4}"/>
                  </a:ext>
                </a:extLst>
              </p:cNvPr>
              <p:cNvSpPr/>
              <p:nvPr/>
            </p:nvSpPr>
            <p:spPr>
              <a:xfrm>
                <a:off x="5593987" y="2820218"/>
                <a:ext cx="922807" cy="863880"/>
              </a:xfrm>
              <a:custGeom>
                <a:avLst/>
                <a:gdLst>
                  <a:gd name="connsiteX0" fmla="*/ 0 w 901336"/>
                  <a:gd name="connsiteY0" fmla="*/ 239486 h 478971"/>
                  <a:gd name="connsiteX1" fmla="*/ 450668 w 901336"/>
                  <a:gd name="connsiteY1" fmla="*/ 0 h 478971"/>
                  <a:gd name="connsiteX2" fmla="*/ 901336 w 901336"/>
                  <a:gd name="connsiteY2" fmla="*/ 239486 h 478971"/>
                  <a:gd name="connsiteX3" fmla="*/ 450668 w 901336"/>
                  <a:gd name="connsiteY3" fmla="*/ 478972 h 478971"/>
                  <a:gd name="connsiteX4" fmla="*/ 0 w 901336"/>
                  <a:gd name="connsiteY4" fmla="*/ 239486 h 478971"/>
                  <a:gd name="connsiteX0" fmla="*/ 8511 w 909847"/>
                  <a:gd name="connsiteY0" fmla="*/ 239486 h 490118"/>
                  <a:gd name="connsiteX1" fmla="*/ 459179 w 909847"/>
                  <a:gd name="connsiteY1" fmla="*/ 0 h 490118"/>
                  <a:gd name="connsiteX2" fmla="*/ 909847 w 909847"/>
                  <a:gd name="connsiteY2" fmla="*/ 239486 h 490118"/>
                  <a:gd name="connsiteX3" fmla="*/ 459179 w 909847"/>
                  <a:gd name="connsiteY3" fmla="*/ 478972 h 490118"/>
                  <a:gd name="connsiteX4" fmla="*/ 186241 w 909847"/>
                  <a:gd name="connsiteY4" fmla="*/ 429068 h 490118"/>
                  <a:gd name="connsiteX5" fmla="*/ 8511 w 909847"/>
                  <a:gd name="connsiteY5" fmla="*/ 239486 h 490118"/>
                  <a:gd name="connsiteX0" fmla="*/ 22796 w 924132"/>
                  <a:gd name="connsiteY0" fmla="*/ 239486 h 492640"/>
                  <a:gd name="connsiteX1" fmla="*/ 473464 w 924132"/>
                  <a:gd name="connsiteY1" fmla="*/ 0 h 492640"/>
                  <a:gd name="connsiteX2" fmla="*/ 924132 w 924132"/>
                  <a:gd name="connsiteY2" fmla="*/ 239486 h 492640"/>
                  <a:gd name="connsiteX3" fmla="*/ 473464 w 924132"/>
                  <a:gd name="connsiteY3" fmla="*/ 478972 h 492640"/>
                  <a:gd name="connsiteX4" fmla="*/ 108882 w 924132"/>
                  <a:gd name="connsiteY4" fmla="*/ 439251 h 492640"/>
                  <a:gd name="connsiteX5" fmla="*/ 22796 w 924132"/>
                  <a:gd name="connsiteY5" fmla="*/ 239486 h 492640"/>
                  <a:gd name="connsiteX0" fmla="*/ 22796 w 934304"/>
                  <a:gd name="connsiteY0" fmla="*/ 249685 h 502839"/>
                  <a:gd name="connsiteX1" fmla="*/ 473464 w 934304"/>
                  <a:gd name="connsiteY1" fmla="*/ 10199 h 502839"/>
                  <a:gd name="connsiteX2" fmla="*/ 762608 w 934304"/>
                  <a:gd name="connsiteY2" fmla="*/ 64545 h 502839"/>
                  <a:gd name="connsiteX3" fmla="*/ 924132 w 934304"/>
                  <a:gd name="connsiteY3" fmla="*/ 249685 h 502839"/>
                  <a:gd name="connsiteX4" fmla="*/ 473464 w 934304"/>
                  <a:gd name="connsiteY4" fmla="*/ 489171 h 502839"/>
                  <a:gd name="connsiteX5" fmla="*/ 108882 w 934304"/>
                  <a:gd name="connsiteY5" fmla="*/ 449450 h 502839"/>
                  <a:gd name="connsiteX6" fmla="*/ 22796 w 934304"/>
                  <a:gd name="connsiteY6" fmla="*/ 249685 h 502839"/>
                  <a:gd name="connsiteX0" fmla="*/ 22796 w 935625"/>
                  <a:gd name="connsiteY0" fmla="*/ 256126 h 509280"/>
                  <a:gd name="connsiteX1" fmla="*/ 473464 w 935625"/>
                  <a:gd name="connsiteY1" fmla="*/ 16640 h 509280"/>
                  <a:gd name="connsiteX2" fmla="*/ 782973 w 935625"/>
                  <a:gd name="connsiteY2" fmla="*/ 46548 h 509280"/>
                  <a:gd name="connsiteX3" fmla="*/ 924132 w 935625"/>
                  <a:gd name="connsiteY3" fmla="*/ 256126 h 509280"/>
                  <a:gd name="connsiteX4" fmla="*/ 473464 w 935625"/>
                  <a:gd name="connsiteY4" fmla="*/ 495612 h 509280"/>
                  <a:gd name="connsiteX5" fmla="*/ 108882 w 935625"/>
                  <a:gd name="connsiteY5" fmla="*/ 455891 h 509280"/>
                  <a:gd name="connsiteX6" fmla="*/ 22796 w 935625"/>
                  <a:gd name="connsiteY6" fmla="*/ 256126 h 509280"/>
                  <a:gd name="connsiteX0" fmla="*/ 9978 w 922807"/>
                  <a:gd name="connsiteY0" fmla="*/ 240424 h 493578"/>
                  <a:gd name="connsiteX1" fmla="*/ 277358 w 922807"/>
                  <a:gd name="connsiteY1" fmla="*/ 25376 h 493578"/>
                  <a:gd name="connsiteX2" fmla="*/ 770155 w 922807"/>
                  <a:gd name="connsiteY2" fmla="*/ 30846 h 493578"/>
                  <a:gd name="connsiteX3" fmla="*/ 911314 w 922807"/>
                  <a:gd name="connsiteY3" fmla="*/ 240424 h 493578"/>
                  <a:gd name="connsiteX4" fmla="*/ 460646 w 922807"/>
                  <a:gd name="connsiteY4" fmla="*/ 479910 h 493578"/>
                  <a:gd name="connsiteX5" fmla="*/ 96064 w 922807"/>
                  <a:gd name="connsiteY5" fmla="*/ 440189 h 493578"/>
                  <a:gd name="connsiteX6" fmla="*/ 9978 w 922807"/>
                  <a:gd name="connsiteY6" fmla="*/ 240424 h 493578"/>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48001"/>
                  <a:gd name="connsiteX1" fmla="*/ 277358 w 922807"/>
                  <a:gd name="connsiteY1" fmla="*/ 25376 h 548001"/>
                  <a:gd name="connsiteX2" fmla="*/ 770155 w 922807"/>
                  <a:gd name="connsiteY2" fmla="*/ 30846 h 548001"/>
                  <a:gd name="connsiteX3" fmla="*/ 911314 w 922807"/>
                  <a:gd name="connsiteY3" fmla="*/ 240424 h 548001"/>
                  <a:gd name="connsiteX4" fmla="*/ 827220 w 922807"/>
                  <a:gd name="connsiteY4" fmla="*/ 541006 h 548001"/>
                  <a:gd name="connsiteX5" fmla="*/ 96064 w 922807"/>
                  <a:gd name="connsiteY5" fmla="*/ 440189 h 548001"/>
                  <a:gd name="connsiteX6" fmla="*/ 9978 w 922807"/>
                  <a:gd name="connsiteY6" fmla="*/ 240424 h 548001"/>
                  <a:gd name="connsiteX0" fmla="*/ 9978 w 922807"/>
                  <a:gd name="connsiteY0" fmla="*/ 240424 h 566258"/>
                  <a:gd name="connsiteX1" fmla="*/ 277358 w 922807"/>
                  <a:gd name="connsiteY1" fmla="*/ 25376 h 566258"/>
                  <a:gd name="connsiteX2" fmla="*/ 770155 w 922807"/>
                  <a:gd name="connsiteY2" fmla="*/ 30846 h 566258"/>
                  <a:gd name="connsiteX3" fmla="*/ 911314 w 922807"/>
                  <a:gd name="connsiteY3" fmla="*/ 240424 h 566258"/>
                  <a:gd name="connsiteX4" fmla="*/ 827220 w 922807"/>
                  <a:gd name="connsiteY4" fmla="*/ 541006 h 566258"/>
                  <a:gd name="connsiteX5" fmla="*/ 597051 w 922807"/>
                  <a:gd name="connsiteY5" fmla="*/ 537942 h 566258"/>
                  <a:gd name="connsiteX6" fmla="*/ 96064 w 922807"/>
                  <a:gd name="connsiteY6" fmla="*/ 440189 h 566258"/>
                  <a:gd name="connsiteX7" fmla="*/ 9978 w 922807"/>
                  <a:gd name="connsiteY7" fmla="*/ 240424 h 56625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800061"/>
                  <a:gd name="connsiteX1" fmla="*/ 277358 w 922807"/>
                  <a:gd name="connsiteY1" fmla="*/ 25376 h 800061"/>
                  <a:gd name="connsiteX2" fmla="*/ 770155 w 922807"/>
                  <a:gd name="connsiteY2" fmla="*/ 30846 h 800061"/>
                  <a:gd name="connsiteX3" fmla="*/ 911314 w 922807"/>
                  <a:gd name="connsiteY3" fmla="*/ 240424 h 800061"/>
                  <a:gd name="connsiteX4" fmla="*/ 827220 w 922807"/>
                  <a:gd name="connsiteY4" fmla="*/ 541006 h 800061"/>
                  <a:gd name="connsiteX5" fmla="*/ 588905 w 922807"/>
                  <a:gd name="connsiteY5" fmla="*/ 798617 h 800061"/>
                  <a:gd name="connsiteX6" fmla="*/ 96064 w 922807"/>
                  <a:gd name="connsiteY6" fmla="*/ 440189 h 800061"/>
                  <a:gd name="connsiteX7" fmla="*/ 9978 w 922807"/>
                  <a:gd name="connsiteY7" fmla="*/ 240424 h 800061"/>
                  <a:gd name="connsiteX0" fmla="*/ 9978 w 922807"/>
                  <a:gd name="connsiteY0" fmla="*/ 240424 h 800041"/>
                  <a:gd name="connsiteX1" fmla="*/ 277358 w 922807"/>
                  <a:gd name="connsiteY1" fmla="*/ 25376 h 800041"/>
                  <a:gd name="connsiteX2" fmla="*/ 770155 w 922807"/>
                  <a:gd name="connsiteY2" fmla="*/ 30846 h 800041"/>
                  <a:gd name="connsiteX3" fmla="*/ 911314 w 922807"/>
                  <a:gd name="connsiteY3" fmla="*/ 240424 h 800041"/>
                  <a:gd name="connsiteX4" fmla="*/ 859804 w 922807"/>
                  <a:gd name="connsiteY4" fmla="*/ 538969 h 800041"/>
                  <a:gd name="connsiteX5" fmla="*/ 588905 w 922807"/>
                  <a:gd name="connsiteY5" fmla="*/ 798617 h 800041"/>
                  <a:gd name="connsiteX6" fmla="*/ 96064 w 922807"/>
                  <a:gd name="connsiteY6" fmla="*/ 440189 h 800041"/>
                  <a:gd name="connsiteX7" fmla="*/ 9978 w 922807"/>
                  <a:gd name="connsiteY7" fmla="*/ 240424 h 800041"/>
                  <a:gd name="connsiteX0" fmla="*/ 9978 w 922807"/>
                  <a:gd name="connsiteY0" fmla="*/ 248217 h 807834"/>
                  <a:gd name="connsiteX1" fmla="*/ 277358 w 922807"/>
                  <a:gd name="connsiteY1" fmla="*/ 33169 h 807834"/>
                  <a:gd name="connsiteX2" fmla="*/ 770155 w 922807"/>
                  <a:gd name="connsiteY2" fmla="*/ 38639 h 807834"/>
                  <a:gd name="connsiteX3" fmla="*/ 911314 w 922807"/>
                  <a:gd name="connsiteY3" fmla="*/ 248217 h 807834"/>
                  <a:gd name="connsiteX4" fmla="*/ 859804 w 922807"/>
                  <a:gd name="connsiteY4" fmla="*/ 546762 h 807834"/>
                  <a:gd name="connsiteX5" fmla="*/ 588905 w 922807"/>
                  <a:gd name="connsiteY5" fmla="*/ 806410 h 807834"/>
                  <a:gd name="connsiteX6" fmla="*/ 96064 w 922807"/>
                  <a:gd name="connsiteY6" fmla="*/ 447982 h 807834"/>
                  <a:gd name="connsiteX7" fmla="*/ 9978 w 922807"/>
                  <a:gd name="connsiteY7" fmla="*/ 248217 h 807834"/>
                  <a:gd name="connsiteX0" fmla="*/ 9978 w 922807"/>
                  <a:gd name="connsiteY0" fmla="*/ 266971 h 826588"/>
                  <a:gd name="connsiteX1" fmla="*/ 277358 w 922807"/>
                  <a:gd name="connsiteY1" fmla="*/ 51923 h 826588"/>
                  <a:gd name="connsiteX2" fmla="*/ 770155 w 922807"/>
                  <a:gd name="connsiteY2" fmla="*/ 57393 h 826588"/>
                  <a:gd name="connsiteX3" fmla="*/ 911314 w 922807"/>
                  <a:gd name="connsiteY3" fmla="*/ 266971 h 826588"/>
                  <a:gd name="connsiteX4" fmla="*/ 859804 w 922807"/>
                  <a:gd name="connsiteY4" fmla="*/ 565516 h 826588"/>
                  <a:gd name="connsiteX5" fmla="*/ 588905 w 922807"/>
                  <a:gd name="connsiteY5" fmla="*/ 825164 h 826588"/>
                  <a:gd name="connsiteX6" fmla="*/ 96064 w 922807"/>
                  <a:gd name="connsiteY6" fmla="*/ 466736 h 826588"/>
                  <a:gd name="connsiteX7" fmla="*/ 9978 w 922807"/>
                  <a:gd name="connsiteY7" fmla="*/ 266971 h 82658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864785"/>
                  <a:gd name="connsiteX1" fmla="*/ 277358 w 922807"/>
                  <a:gd name="connsiteY1" fmla="*/ 51923 h 864785"/>
                  <a:gd name="connsiteX2" fmla="*/ 770155 w 922807"/>
                  <a:gd name="connsiteY2" fmla="*/ 57393 h 864785"/>
                  <a:gd name="connsiteX3" fmla="*/ 911314 w 922807"/>
                  <a:gd name="connsiteY3" fmla="*/ 266971 h 864785"/>
                  <a:gd name="connsiteX4" fmla="*/ 859804 w 922807"/>
                  <a:gd name="connsiteY4" fmla="*/ 565516 h 864785"/>
                  <a:gd name="connsiteX5" fmla="*/ 560394 w 922807"/>
                  <a:gd name="connsiteY5" fmla="*/ 863857 h 864785"/>
                  <a:gd name="connsiteX6" fmla="*/ 96064 w 922807"/>
                  <a:gd name="connsiteY6" fmla="*/ 466736 h 864785"/>
                  <a:gd name="connsiteX7" fmla="*/ 9978 w 922807"/>
                  <a:gd name="connsiteY7" fmla="*/ 266971 h 864785"/>
                  <a:gd name="connsiteX0" fmla="*/ 9978 w 922807"/>
                  <a:gd name="connsiteY0" fmla="*/ 266971 h 865505"/>
                  <a:gd name="connsiteX1" fmla="*/ 277358 w 922807"/>
                  <a:gd name="connsiteY1" fmla="*/ 51923 h 865505"/>
                  <a:gd name="connsiteX2" fmla="*/ 770155 w 922807"/>
                  <a:gd name="connsiteY2" fmla="*/ 57393 h 865505"/>
                  <a:gd name="connsiteX3" fmla="*/ 911314 w 922807"/>
                  <a:gd name="connsiteY3" fmla="*/ 266971 h 865505"/>
                  <a:gd name="connsiteX4" fmla="*/ 859804 w 922807"/>
                  <a:gd name="connsiteY4" fmla="*/ 565516 h 865505"/>
                  <a:gd name="connsiteX5" fmla="*/ 560394 w 922807"/>
                  <a:gd name="connsiteY5" fmla="*/ 863857 h 865505"/>
                  <a:gd name="connsiteX6" fmla="*/ 96064 w 922807"/>
                  <a:gd name="connsiteY6" fmla="*/ 466736 h 865505"/>
                  <a:gd name="connsiteX7" fmla="*/ 9978 w 922807"/>
                  <a:gd name="connsiteY7" fmla="*/ 266971 h 865505"/>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80"/>
                  <a:gd name="connsiteX1" fmla="*/ 277358 w 922807"/>
                  <a:gd name="connsiteY1" fmla="*/ 51923 h 863880"/>
                  <a:gd name="connsiteX2" fmla="*/ 770155 w 922807"/>
                  <a:gd name="connsiteY2" fmla="*/ 57393 h 863880"/>
                  <a:gd name="connsiteX3" fmla="*/ 911314 w 922807"/>
                  <a:gd name="connsiteY3" fmla="*/ 266971 h 863880"/>
                  <a:gd name="connsiteX4" fmla="*/ 859804 w 922807"/>
                  <a:gd name="connsiteY4" fmla="*/ 565516 h 863880"/>
                  <a:gd name="connsiteX5" fmla="*/ 560394 w 922807"/>
                  <a:gd name="connsiteY5" fmla="*/ 863857 h 863880"/>
                  <a:gd name="connsiteX6" fmla="*/ 96064 w 922807"/>
                  <a:gd name="connsiteY6" fmla="*/ 466736 h 863880"/>
                  <a:gd name="connsiteX7" fmla="*/ 9978 w 922807"/>
                  <a:gd name="connsiteY7" fmla="*/ 266971 h 8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2807" h="863880">
                    <a:moveTo>
                      <a:pt x="9978" y="266971"/>
                    </a:moveTo>
                    <a:cubicBezTo>
                      <a:pt x="40194" y="197836"/>
                      <a:pt x="150662" y="86853"/>
                      <a:pt x="277358" y="51923"/>
                    </a:cubicBezTo>
                    <a:cubicBezTo>
                      <a:pt x="404054" y="16993"/>
                      <a:pt x="562670" y="-47690"/>
                      <a:pt x="770155" y="57393"/>
                    </a:cubicBezTo>
                    <a:cubicBezTo>
                      <a:pt x="845266" y="97307"/>
                      <a:pt x="959505" y="196200"/>
                      <a:pt x="911314" y="266971"/>
                    </a:cubicBezTo>
                    <a:cubicBezTo>
                      <a:pt x="863123" y="337742"/>
                      <a:pt x="918291" y="466035"/>
                      <a:pt x="859804" y="565516"/>
                    </a:cubicBezTo>
                    <a:cubicBezTo>
                      <a:pt x="801317" y="664997"/>
                      <a:pt x="702618" y="866404"/>
                      <a:pt x="560394" y="863857"/>
                    </a:cubicBezTo>
                    <a:cubicBezTo>
                      <a:pt x="560727" y="458077"/>
                      <a:pt x="193909" y="516322"/>
                      <a:pt x="96064" y="466736"/>
                    </a:cubicBezTo>
                    <a:cubicBezTo>
                      <a:pt x="20953" y="426822"/>
                      <a:pt x="-20238" y="336106"/>
                      <a:pt x="9978" y="266971"/>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Graphic 49" descr="Brain">
                <a:extLst>
                  <a:ext uri="{FF2B5EF4-FFF2-40B4-BE49-F238E27FC236}">
                    <a16:creationId xmlns:a16="http://schemas.microsoft.com/office/drawing/2014/main" id="{4A25196E-886D-4F60-89B5-6A845795CB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9315" y="2553789"/>
                <a:ext cx="1328057" cy="1328057"/>
              </a:xfrm>
              <a:prstGeom prst="rect">
                <a:avLst/>
              </a:prstGeom>
            </p:spPr>
          </p:pic>
          <p:sp>
            <p:nvSpPr>
              <p:cNvPr id="51" name="Rectangle 50">
                <a:extLst>
                  <a:ext uri="{FF2B5EF4-FFF2-40B4-BE49-F238E27FC236}">
                    <a16:creationId xmlns:a16="http://schemas.microsoft.com/office/drawing/2014/main" id="{B7F5574A-EEBA-40CF-9684-F79F441CA993}"/>
                  </a:ext>
                </a:extLst>
              </p:cNvPr>
              <p:cNvSpPr/>
              <p:nvPr/>
            </p:nvSpPr>
            <p:spPr>
              <a:xfrm>
                <a:off x="5758049" y="2882943"/>
                <a:ext cx="665461" cy="452535"/>
              </a:xfrm>
              <a:prstGeom prst="rect">
                <a:avLst/>
              </a:prstGeom>
            </p:spPr>
            <p:txBody>
              <a:bodyPr wrap="square">
                <a:spAutoFit/>
              </a:bodyPr>
              <a:lstStyle/>
              <a:p>
                <a:pPr lvl="0" algn="ctr"/>
                <a:r>
                  <a:rPr lang="en-US" sz="3200" b="1" dirty="0">
                    <a:solidFill>
                      <a:schemeClr val="bg1"/>
                    </a:solidFill>
                  </a:rPr>
                  <a:t>LIS</a:t>
                </a:r>
              </a:p>
            </p:txBody>
          </p:sp>
        </p:grpSp>
      </p:grpSp>
    </p:spTree>
    <p:extLst>
      <p:ext uri="{BB962C8B-B14F-4D97-AF65-F5344CB8AC3E}">
        <p14:creationId xmlns:p14="http://schemas.microsoft.com/office/powerpoint/2010/main" val="4260546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CB795F3-2DAB-469D-9E40-63DF0F981D1E}"/>
              </a:ext>
            </a:extLst>
          </p:cNvPr>
          <p:cNvGrpSpPr>
            <a:grpSpLocks noChangeAspect="1"/>
          </p:cNvGrpSpPr>
          <p:nvPr/>
        </p:nvGrpSpPr>
        <p:grpSpPr>
          <a:xfrm>
            <a:off x="5112771" y="2845013"/>
            <a:ext cx="1966454" cy="1916842"/>
            <a:chOff x="4043872" y="1315913"/>
            <a:chExt cx="4023360" cy="4023360"/>
          </a:xfrm>
        </p:grpSpPr>
        <p:sp>
          <p:nvSpPr>
            <p:cNvPr id="6" name="Oval 5">
              <a:extLst>
                <a:ext uri="{FF2B5EF4-FFF2-40B4-BE49-F238E27FC236}">
                  <a16:creationId xmlns:a16="http://schemas.microsoft.com/office/drawing/2014/main" id="{6C1E3133-F12D-4D88-853F-B1D30A0C373B}"/>
                </a:ext>
              </a:extLst>
            </p:cNvPr>
            <p:cNvSpPr/>
            <p:nvPr/>
          </p:nvSpPr>
          <p:spPr>
            <a:xfrm>
              <a:off x="4043872" y="1315913"/>
              <a:ext cx="4023360" cy="4023360"/>
            </a:xfrm>
            <a:prstGeom prst="ellipse">
              <a:avLst/>
            </a:prstGeom>
            <a:solidFill>
              <a:srgbClr val="FFA7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66D76F0-FECB-42F1-95E5-46840E475BB4}"/>
                </a:ext>
              </a:extLst>
            </p:cNvPr>
            <p:cNvSpPr/>
            <p:nvPr/>
          </p:nvSpPr>
          <p:spPr>
            <a:xfrm>
              <a:off x="4273171" y="1539325"/>
              <a:ext cx="3581613" cy="365719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C2E4419-C3A8-4EA7-A00A-CF12EB09A1B0}"/>
                </a:ext>
              </a:extLst>
            </p:cNvPr>
            <p:cNvSpPr/>
            <p:nvPr/>
          </p:nvSpPr>
          <p:spPr>
            <a:xfrm>
              <a:off x="4363912" y="1738752"/>
              <a:ext cx="3383280" cy="3383280"/>
            </a:xfrm>
            <a:prstGeom prst="ellipse">
              <a:avLst/>
            </a:prstGeom>
            <a:solidFill>
              <a:srgbClr val="C3CC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B369C65-6A47-4BB0-AE19-C5BCC8C94E92}"/>
                </a:ext>
              </a:extLst>
            </p:cNvPr>
            <p:cNvSpPr/>
            <p:nvPr/>
          </p:nvSpPr>
          <p:spPr>
            <a:xfrm>
              <a:off x="4592512" y="2067274"/>
              <a:ext cx="2926080" cy="292608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5FD440F-3CBE-4948-AA72-A8AED4FD5E5A}"/>
                </a:ext>
              </a:extLst>
            </p:cNvPr>
            <p:cNvSpPr/>
            <p:nvPr/>
          </p:nvSpPr>
          <p:spPr>
            <a:xfrm>
              <a:off x="4729672" y="2276543"/>
              <a:ext cx="2651760" cy="2651760"/>
            </a:xfrm>
            <a:prstGeom prst="ellipse">
              <a:avLst/>
            </a:prstGeom>
            <a:solidFill>
              <a:srgbClr val="94A4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309FA18-7D71-45A6-8A3F-B9CB99D6D707}"/>
                </a:ext>
              </a:extLst>
            </p:cNvPr>
            <p:cNvSpPr/>
            <p:nvPr/>
          </p:nvSpPr>
          <p:spPr>
            <a:xfrm>
              <a:off x="4866832" y="2447970"/>
              <a:ext cx="2377440" cy="23774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E379225-95D3-440D-9E4D-C4D006F4BDA6}"/>
                </a:ext>
              </a:extLst>
            </p:cNvPr>
            <p:cNvSpPr/>
            <p:nvPr/>
          </p:nvSpPr>
          <p:spPr>
            <a:xfrm>
              <a:off x="5095432" y="2787088"/>
              <a:ext cx="1920240" cy="1920240"/>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sp>
        <p:nvSpPr>
          <p:cNvPr id="2" name="Title 1">
            <a:extLst>
              <a:ext uri="{FF2B5EF4-FFF2-40B4-BE49-F238E27FC236}">
                <a16:creationId xmlns:a16="http://schemas.microsoft.com/office/drawing/2014/main" id="{1133FF19-8E6E-463C-9FBB-98D32689D362}"/>
              </a:ext>
            </a:extLst>
          </p:cNvPr>
          <p:cNvSpPr>
            <a:spLocks noGrp="1"/>
          </p:cNvSpPr>
          <p:nvPr>
            <p:ph type="title"/>
          </p:nvPr>
        </p:nvSpPr>
        <p:spPr>
          <a:xfrm>
            <a:off x="759019" y="673239"/>
            <a:ext cx="10682746" cy="958650"/>
          </a:xfrm>
        </p:spPr>
        <p:txBody>
          <a:bodyPr wrap="square" anchor="t">
            <a:normAutofit/>
          </a:bodyPr>
          <a:lstStyle/>
          <a:p>
            <a:r>
              <a:rPr lang="en-US" dirty="0"/>
              <a:t>Why do these gaps arise?</a:t>
            </a:r>
          </a:p>
        </p:txBody>
      </p:sp>
      <p:grpSp>
        <p:nvGrpSpPr>
          <p:cNvPr id="4" name="Group 3">
            <a:extLst>
              <a:ext uri="{FF2B5EF4-FFF2-40B4-BE49-F238E27FC236}">
                <a16:creationId xmlns:a16="http://schemas.microsoft.com/office/drawing/2014/main" id="{37E21E29-0441-4B89-8D37-724467080370}"/>
              </a:ext>
            </a:extLst>
          </p:cNvPr>
          <p:cNvGrpSpPr/>
          <p:nvPr/>
        </p:nvGrpSpPr>
        <p:grpSpPr>
          <a:xfrm>
            <a:off x="3032827" y="1313740"/>
            <a:ext cx="6092822" cy="5259072"/>
            <a:chOff x="3032827" y="1313740"/>
            <a:chExt cx="6092822" cy="5259072"/>
          </a:xfrm>
          <a:solidFill>
            <a:srgbClr val="6E8CB8"/>
          </a:solidFill>
        </p:grpSpPr>
        <p:sp>
          <p:nvSpPr>
            <p:cNvPr id="13" name="Freeform: Shape 12">
              <a:extLst>
                <a:ext uri="{FF2B5EF4-FFF2-40B4-BE49-F238E27FC236}">
                  <a16:creationId xmlns:a16="http://schemas.microsoft.com/office/drawing/2014/main" id="{93EAE84D-BED1-4867-B3E7-091AACD85022}"/>
                </a:ext>
              </a:extLst>
            </p:cNvPr>
            <p:cNvSpPr/>
            <p:nvPr/>
          </p:nvSpPr>
          <p:spPr>
            <a:xfrm>
              <a:off x="5072786" y="1313740"/>
              <a:ext cx="2046425" cy="1527234"/>
            </a:xfrm>
            <a:custGeom>
              <a:avLst/>
              <a:gdLst>
                <a:gd name="connsiteX0" fmla="*/ 0 w 2046425"/>
                <a:gd name="connsiteY0" fmla="*/ 1330176 h 2046425"/>
                <a:gd name="connsiteX1" fmla="*/ 511606 w 2046425"/>
                <a:gd name="connsiteY1" fmla="*/ 1330176 h 2046425"/>
                <a:gd name="connsiteX2" fmla="*/ 511606 w 2046425"/>
                <a:gd name="connsiteY2" fmla="*/ 0 h 2046425"/>
                <a:gd name="connsiteX3" fmla="*/ 1534819 w 2046425"/>
                <a:gd name="connsiteY3" fmla="*/ 0 h 2046425"/>
                <a:gd name="connsiteX4" fmla="*/ 1534819 w 2046425"/>
                <a:gd name="connsiteY4" fmla="*/ 1330176 h 2046425"/>
                <a:gd name="connsiteX5" fmla="*/ 2046425 w 2046425"/>
                <a:gd name="connsiteY5" fmla="*/ 1330176 h 2046425"/>
                <a:gd name="connsiteX6" fmla="*/ 1023213 w 2046425"/>
                <a:gd name="connsiteY6" fmla="*/ 2046425 h 2046425"/>
                <a:gd name="connsiteX7" fmla="*/ 0 w 2046425"/>
                <a:gd name="connsiteY7" fmla="*/ 1330176 h 204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6425" h="2046425">
                  <a:moveTo>
                    <a:pt x="0" y="1330176"/>
                  </a:moveTo>
                  <a:lnTo>
                    <a:pt x="511606" y="1330176"/>
                  </a:lnTo>
                  <a:lnTo>
                    <a:pt x="511606" y="0"/>
                  </a:lnTo>
                  <a:lnTo>
                    <a:pt x="1534819" y="0"/>
                  </a:lnTo>
                  <a:lnTo>
                    <a:pt x="1534819" y="1330176"/>
                  </a:lnTo>
                  <a:lnTo>
                    <a:pt x="2046425" y="1330176"/>
                  </a:lnTo>
                  <a:lnTo>
                    <a:pt x="1023213" y="2046425"/>
                  </a:lnTo>
                  <a:lnTo>
                    <a:pt x="0" y="1330176"/>
                  </a:lnTo>
                  <a:close/>
                </a:path>
              </a:pathLst>
            </a:custGeom>
            <a:grp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611174" tIns="99568" rIns="611174" bIns="457692"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sp>
          <p:nvSpPr>
            <p:cNvPr id="14" name="Freeform: Shape 13">
              <a:extLst>
                <a:ext uri="{FF2B5EF4-FFF2-40B4-BE49-F238E27FC236}">
                  <a16:creationId xmlns:a16="http://schemas.microsoft.com/office/drawing/2014/main" id="{3168BC5C-AF40-44BD-923E-8C13CC0E6F25}"/>
                </a:ext>
              </a:extLst>
            </p:cNvPr>
            <p:cNvSpPr/>
            <p:nvPr/>
          </p:nvSpPr>
          <p:spPr>
            <a:xfrm>
              <a:off x="7079224" y="2845013"/>
              <a:ext cx="2046425" cy="2046425"/>
            </a:xfrm>
            <a:custGeom>
              <a:avLst/>
              <a:gdLst>
                <a:gd name="connsiteX0" fmla="*/ 0 w 2046425"/>
                <a:gd name="connsiteY0" fmla="*/ 1330176 h 2046425"/>
                <a:gd name="connsiteX1" fmla="*/ 511606 w 2046425"/>
                <a:gd name="connsiteY1" fmla="*/ 1330176 h 2046425"/>
                <a:gd name="connsiteX2" fmla="*/ 511606 w 2046425"/>
                <a:gd name="connsiteY2" fmla="*/ 0 h 2046425"/>
                <a:gd name="connsiteX3" fmla="*/ 1534819 w 2046425"/>
                <a:gd name="connsiteY3" fmla="*/ 0 h 2046425"/>
                <a:gd name="connsiteX4" fmla="*/ 1534819 w 2046425"/>
                <a:gd name="connsiteY4" fmla="*/ 1330176 h 2046425"/>
                <a:gd name="connsiteX5" fmla="*/ 2046425 w 2046425"/>
                <a:gd name="connsiteY5" fmla="*/ 1330176 h 2046425"/>
                <a:gd name="connsiteX6" fmla="*/ 1023213 w 2046425"/>
                <a:gd name="connsiteY6" fmla="*/ 2046425 h 2046425"/>
                <a:gd name="connsiteX7" fmla="*/ 0 w 2046425"/>
                <a:gd name="connsiteY7" fmla="*/ 1330176 h 204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6425" h="2046425">
                  <a:moveTo>
                    <a:pt x="716249" y="0"/>
                  </a:moveTo>
                  <a:lnTo>
                    <a:pt x="716249" y="511606"/>
                  </a:lnTo>
                  <a:lnTo>
                    <a:pt x="2046425" y="511606"/>
                  </a:lnTo>
                  <a:lnTo>
                    <a:pt x="2046425" y="1534819"/>
                  </a:lnTo>
                  <a:lnTo>
                    <a:pt x="716249" y="1534819"/>
                  </a:lnTo>
                  <a:lnTo>
                    <a:pt x="716249" y="2046425"/>
                  </a:lnTo>
                  <a:lnTo>
                    <a:pt x="0" y="1023213"/>
                  </a:lnTo>
                  <a:lnTo>
                    <a:pt x="716249" y="0"/>
                  </a:lnTo>
                  <a:close/>
                </a:path>
              </a:pathLst>
            </a:custGeom>
            <a:grp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457692" tIns="611174" rIns="99568" bIns="611174"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sp>
          <p:nvSpPr>
            <p:cNvPr id="15" name="Freeform: Shape 14">
              <a:extLst>
                <a:ext uri="{FF2B5EF4-FFF2-40B4-BE49-F238E27FC236}">
                  <a16:creationId xmlns:a16="http://schemas.microsoft.com/office/drawing/2014/main" id="{64D13625-3BF2-4755-8F20-F5229E8A8A9A}"/>
                </a:ext>
              </a:extLst>
            </p:cNvPr>
            <p:cNvSpPr/>
            <p:nvPr/>
          </p:nvSpPr>
          <p:spPr>
            <a:xfrm>
              <a:off x="5072786" y="4765895"/>
              <a:ext cx="2046426" cy="1806917"/>
            </a:xfrm>
            <a:custGeom>
              <a:avLst/>
              <a:gdLst>
                <a:gd name="connsiteX0" fmla="*/ 0 w 2046425"/>
                <a:gd name="connsiteY0" fmla="*/ 1330176 h 2046425"/>
                <a:gd name="connsiteX1" fmla="*/ 511606 w 2046425"/>
                <a:gd name="connsiteY1" fmla="*/ 1330176 h 2046425"/>
                <a:gd name="connsiteX2" fmla="*/ 511606 w 2046425"/>
                <a:gd name="connsiteY2" fmla="*/ 0 h 2046425"/>
                <a:gd name="connsiteX3" fmla="*/ 1534819 w 2046425"/>
                <a:gd name="connsiteY3" fmla="*/ 0 h 2046425"/>
                <a:gd name="connsiteX4" fmla="*/ 1534819 w 2046425"/>
                <a:gd name="connsiteY4" fmla="*/ 1330176 h 2046425"/>
                <a:gd name="connsiteX5" fmla="*/ 2046425 w 2046425"/>
                <a:gd name="connsiteY5" fmla="*/ 1330176 h 2046425"/>
                <a:gd name="connsiteX6" fmla="*/ 1023213 w 2046425"/>
                <a:gd name="connsiteY6" fmla="*/ 2046425 h 2046425"/>
                <a:gd name="connsiteX7" fmla="*/ 0 w 2046425"/>
                <a:gd name="connsiteY7" fmla="*/ 1330176 h 204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6425" h="2046425">
                  <a:moveTo>
                    <a:pt x="2046425" y="716249"/>
                  </a:moveTo>
                  <a:lnTo>
                    <a:pt x="1534819" y="716249"/>
                  </a:lnTo>
                  <a:lnTo>
                    <a:pt x="1534819" y="2046425"/>
                  </a:lnTo>
                  <a:lnTo>
                    <a:pt x="511606" y="2046425"/>
                  </a:lnTo>
                  <a:lnTo>
                    <a:pt x="511606" y="716249"/>
                  </a:lnTo>
                  <a:lnTo>
                    <a:pt x="0" y="716249"/>
                  </a:lnTo>
                  <a:lnTo>
                    <a:pt x="1023212" y="0"/>
                  </a:lnTo>
                  <a:lnTo>
                    <a:pt x="2046425" y="716249"/>
                  </a:lnTo>
                  <a:close/>
                </a:path>
              </a:pathLst>
            </a:custGeom>
            <a:grp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611174" tIns="457692" rIns="611175" bIns="99568" numCol="1" spcCol="1270" anchor="ctr" anchorCtr="0">
              <a:noAutofit/>
            </a:bodyPr>
            <a:lstStyle/>
            <a:p>
              <a:pPr marL="0" lvl="0" indent="0" algn="ctr" defTabSz="622300">
                <a:lnSpc>
                  <a:spcPct val="90000"/>
                </a:lnSpc>
                <a:spcBef>
                  <a:spcPct val="0"/>
                </a:spcBef>
                <a:spcAft>
                  <a:spcPct val="35000"/>
                </a:spcAft>
                <a:buNone/>
              </a:pPr>
              <a:r>
                <a:rPr lang="en-US" sz="8800" kern="1200" dirty="0"/>
                <a:t>?</a:t>
              </a:r>
            </a:p>
          </p:txBody>
        </p:sp>
        <p:sp>
          <p:nvSpPr>
            <p:cNvPr id="16" name="Freeform: Shape 15">
              <a:extLst>
                <a:ext uri="{FF2B5EF4-FFF2-40B4-BE49-F238E27FC236}">
                  <a16:creationId xmlns:a16="http://schemas.microsoft.com/office/drawing/2014/main" id="{0C600D93-8711-40C3-9625-CE6F28D44510}"/>
                </a:ext>
              </a:extLst>
            </p:cNvPr>
            <p:cNvSpPr/>
            <p:nvPr/>
          </p:nvSpPr>
          <p:spPr>
            <a:xfrm>
              <a:off x="3032827" y="2829197"/>
              <a:ext cx="2070174" cy="2046425"/>
            </a:xfrm>
            <a:custGeom>
              <a:avLst/>
              <a:gdLst>
                <a:gd name="connsiteX0" fmla="*/ 0 w 2046425"/>
                <a:gd name="connsiteY0" fmla="*/ 1330176 h 2046425"/>
                <a:gd name="connsiteX1" fmla="*/ 511606 w 2046425"/>
                <a:gd name="connsiteY1" fmla="*/ 1330176 h 2046425"/>
                <a:gd name="connsiteX2" fmla="*/ 511606 w 2046425"/>
                <a:gd name="connsiteY2" fmla="*/ 0 h 2046425"/>
                <a:gd name="connsiteX3" fmla="*/ 1534819 w 2046425"/>
                <a:gd name="connsiteY3" fmla="*/ 0 h 2046425"/>
                <a:gd name="connsiteX4" fmla="*/ 1534819 w 2046425"/>
                <a:gd name="connsiteY4" fmla="*/ 1330176 h 2046425"/>
                <a:gd name="connsiteX5" fmla="*/ 2046425 w 2046425"/>
                <a:gd name="connsiteY5" fmla="*/ 1330176 h 2046425"/>
                <a:gd name="connsiteX6" fmla="*/ 1023213 w 2046425"/>
                <a:gd name="connsiteY6" fmla="*/ 2046425 h 2046425"/>
                <a:gd name="connsiteX7" fmla="*/ 0 w 2046425"/>
                <a:gd name="connsiteY7" fmla="*/ 1330176 h 204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6425" h="2046425">
                  <a:moveTo>
                    <a:pt x="1330176" y="2046425"/>
                  </a:moveTo>
                  <a:lnTo>
                    <a:pt x="1330176" y="1534819"/>
                  </a:lnTo>
                  <a:lnTo>
                    <a:pt x="0" y="1534819"/>
                  </a:lnTo>
                  <a:lnTo>
                    <a:pt x="0" y="511606"/>
                  </a:lnTo>
                  <a:lnTo>
                    <a:pt x="1330176" y="511606"/>
                  </a:lnTo>
                  <a:lnTo>
                    <a:pt x="1330176" y="0"/>
                  </a:lnTo>
                  <a:lnTo>
                    <a:pt x="2046425" y="1023212"/>
                  </a:lnTo>
                  <a:lnTo>
                    <a:pt x="1330176" y="2046425"/>
                  </a:lnTo>
                  <a:close/>
                </a:path>
              </a:pathLst>
            </a:custGeom>
            <a:grp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99568" tIns="611174" rIns="457692" bIns="611174"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pic>
        <p:nvPicPr>
          <p:cNvPr id="1026" name="Picture 2" descr="White plug icon - Free white plug icons">
            <a:extLst>
              <a:ext uri="{FF2B5EF4-FFF2-40B4-BE49-F238E27FC236}">
                <a16:creationId xmlns:a16="http://schemas.microsoft.com/office/drawing/2014/main" id="{9C90E0B9-D39A-4135-8F51-6646EF358CC0}"/>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92835" y="1424219"/>
            <a:ext cx="806324" cy="8063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57D1321F-A992-4242-8C4B-FEE6FC9CD7CA}"/>
              </a:ext>
            </a:extLst>
          </p:cNvPr>
          <p:cNvSpPr/>
          <p:nvPr/>
        </p:nvSpPr>
        <p:spPr>
          <a:xfrm>
            <a:off x="6322063" y="1402195"/>
            <a:ext cx="3789797" cy="867930"/>
          </a:xfrm>
          <a:prstGeom prst="rect">
            <a:avLst/>
          </a:prstGeom>
        </p:spPr>
        <p:txBody>
          <a:bodyPr wrap="square">
            <a:spAutoFit/>
          </a:bodyPr>
          <a:lstStyle/>
          <a:p>
            <a:pPr lvl="0" algn="ctr" defTabSz="622300">
              <a:lnSpc>
                <a:spcPct val="90000"/>
              </a:lnSpc>
              <a:spcAft>
                <a:spcPct val="35000"/>
              </a:spcAft>
            </a:pPr>
            <a:r>
              <a:rPr lang="en-US" sz="2800" dirty="0"/>
              <a:t>Interfaces lead to "language barriers"</a:t>
            </a:r>
          </a:p>
        </p:txBody>
      </p:sp>
      <p:sp>
        <p:nvSpPr>
          <p:cNvPr id="18" name="Rectangle 17">
            <a:extLst>
              <a:ext uri="{FF2B5EF4-FFF2-40B4-BE49-F238E27FC236}">
                <a16:creationId xmlns:a16="http://schemas.microsoft.com/office/drawing/2014/main" id="{E103E4CE-82E8-4F36-A340-7DB7C051FB0A}"/>
              </a:ext>
            </a:extLst>
          </p:cNvPr>
          <p:cNvSpPr/>
          <p:nvPr/>
        </p:nvSpPr>
        <p:spPr>
          <a:xfrm>
            <a:off x="9159173" y="3261308"/>
            <a:ext cx="2712078" cy="1255728"/>
          </a:xfrm>
          <a:prstGeom prst="rect">
            <a:avLst/>
          </a:prstGeom>
        </p:spPr>
        <p:txBody>
          <a:bodyPr wrap="square">
            <a:spAutoFit/>
          </a:bodyPr>
          <a:lstStyle/>
          <a:p>
            <a:pPr lvl="0" algn="ctr" defTabSz="622300">
              <a:lnSpc>
                <a:spcPct val="90000"/>
              </a:lnSpc>
              <a:spcAft>
                <a:spcPct val="35000"/>
              </a:spcAft>
            </a:pPr>
            <a:r>
              <a:rPr lang="en-US" sz="2800" dirty="0"/>
              <a:t>Specialty labs not compatible with LIS design</a:t>
            </a:r>
          </a:p>
        </p:txBody>
      </p:sp>
      <p:sp>
        <p:nvSpPr>
          <p:cNvPr id="19" name="Rectangle 18">
            <a:extLst>
              <a:ext uri="{FF2B5EF4-FFF2-40B4-BE49-F238E27FC236}">
                <a16:creationId xmlns:a16="http://schemas.microsoft.com/office/drawing/2014/main" id="{21BF6F7E-A172-4A8B-B143-3523C28AFA02}"/>
              </a:ext>
            </a:extLst>
          </p:cNvPr>
          <p:cNvSpPr/>
          <p:nvPr/>
        </p:nvSpPr>
        <p:spPr>
          <a:xfrm>
            <a:off x="980531" y="3224545"/>
            <a:ext cx="2046425" cy="1255728"/>
          </a:xfrm>
          <a:prstGeom prst="rect">
            <a:avLst/>
          </a:prstGeom>
        </p:spPr>
        <p:txBody>
          <a:bodyPr wrap="square">
            <a:spAutoFit/>
          </a:bodyPr>
          <a:lstStyle/>
          <a:p>
            <a:pPr lvl="0" algn="ctr" defTabSz="622300">
              <a:lnSpc>
                <a:spcPct val="90000"/>
              </a:lnSpc>
              <a:spcAft>
                <a:spcPct val="35000"/>
              </a:spcAft>
            </a:pPr>
            <a:r>
              <a:rPr lang="en-US" sz="2800" dirty="0"/>
              <a:t>LIS are designed for the 80%</a:t>
            </a:r>
          </a:p>
        </p:txBody>
      </p:sp>
      <p:sp>
        <p:nvSpPr>
          <p:cNvPr id="20" name="Rectangle 19">
            <a:extLst>
              <a:ext uri="{FF2B5EF4-FFF2-40B4-BE49-F238E27FC236}">
                <a16:creationId xmlns:a16="http://schemas.microsoft.com/office/drawing/2014/main" id="{58E5C38C-F551-4323-9121-97B8B81B62DE}"/>
              </a:ext>
            </a:extLst>
          </p:cNvPr>
          <p:cNvSpPr/>
          <p:nvPr/>
        </p:nvSpPr>
        <p:spPr>
          <a:xfrm>
            <a:off x="3471530" y="5448567"/>
            <a:ext cx="2105880" cy="1255728"/>
          </a:xfrm>
          <a:prstGeom prst="rect">
            <a:avLst/>
          </a:prstGeom>
        </p:spPr>
        <p:txBody>
          <a:bodyPr wrap="square">
            <a:spAutoFit/>
          </a:bodyPr>
          <a:lstStyle/>
          <a:p>
            <a:pPr lvl="0" algn="ctr" defTabSz="622300">
              <a:lnSpc>
                <a:spcPct val="90000"/>
              </a:lnSpc>
              <a:spcAft>
                <a:spcPct val="35000"/>
              </a:spcAft>
            </a:pPr>
            <a:r>
              <a:rPr lang="en-US" sz="2800" dirty="0"/>
              <a:t>No useful lab system available</a:t>
            </a:r>
          </a:p>
        </p:txBody>
      </p:sp>
      <p:pic>
        <p:nvPicPr>
          <p:cNvPr id="1028" name="Picture 4" descr="Mass Spectrum Icons - Download Free Vector Icons | Noun Project">
            <a:extLst>
              <a:ext uri="{FF2B5EF4-FFF2-40B4-BE49-F238E27FC236}">
                <a16:creationId xmlns:a16="http://schemas.microsoft.com/office/drawing/2014/main" id="{210DD8C1-62E4-42DA-827E-B9E8C8C464CD}"/>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667840" y="3499759"/>
            <a:ext cx="705300" cy="705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dna icon. DNA symbol. Flat Vector ... | Stock vector | Colourbox">
            <a:extLst>
              <a:ext uri="{FF2B5EF4-FFF2-40B4-BE49-F238E27FC236}">
                <a16:creationId xmlns:a16="http://schemas.microsoft.com/office/drawing/2014/main" id="{A03A510E-983C-48E6-BBCF-E1479879B86E}"/>
              </a:ext>
            </a:extLst>
          </p:cNvPr>
          <p:cNvPicPr>
            <a:picLocks noChangeAspect="1" noChangeArrowheads="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l="29433" t="8205" r="32669" b="8097"/>
          <a:stretch/>
        </p:blipFill>
        <p:spPr bwMode="auto">
          <a:xfrm>
            <a:off x="8571704" y="3563815"/>
            <a:ext cx="276022"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jority Icons - Download Free Vector Icons | Noun Project">
            <a:extLst>
              <a:ext uri="{FF2B5EF4-FFF2-40B4-BE49-F238E27FC236}">
                <a16:creationId xmlns:a16="http://schemas.microsoft.com/office/drawing/2014/main" id="{66D8A71E-AE22-4746-BBD6-CB57E98D4AA1}"/>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954616" y="3127386"/>
            <a:ext cx="1389650" cy="138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03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3FF19-8E6E-463C-9FBB-98D32689D362}"/>
              </a:ext>
            </a:extLst>
          </p:cNvPr>
          <p:cNvSpPr>
            <a:spLocks noGrp="1"/>
          </p:cNvSpPr>
          <p:nvPr>
            <p:ph type="title"/>
          </p:nvPr>
        </p:nvSpPr>
        <p:spPr>
          <a:xfrm>
            <a:off x="759019" y="439838"/>
            <a:ext cx="10682746" cy="1192051"/>
          </a:xfrm>
        </p:spPr>
        <p:txBody>
          <a:bodyPr/>
          <a:lstStyle/>
          <a:p>
            <a:pPr algn="ctr"/>
            <a:r>
              <a:rPr lang="en-US" dirty="0"/>
              <a:t>Closing the Functionality Gap</a:t>
            </a:r>
          </a:p>
        </p:txBody>
      </p:sp>
      <p:grpSp>
        <p:nvGrpSpPr>
          <p:cNvPr id="6" name="Group 5">
            <a:extLst>
              <a:ext uri="{FF2B5EF4-FFF2-40B4-BE49-F238E27FC236}">
                <a16:creationId xmlns:a16="http://schemas.microsoft.com/office/drawing/2014/main" id="{65E41544-34A9-4859-95FF-07C08B2C7209}"/>
              </a:ext>
            </a:extLst>
          </p:cNvPr>
          <p:cNvGrpSpPr>
            <a:grpSpLocks noChangeAspect="1"/>
          </p:cNvGrpSpPr>
          <p:nvPr/>
        </p:nvGrpSpPr>
        <p:grpSpPr>
          <a:xfrm>
            <a:off x="3628011" y="1496225"/>
            <a:ext cx="4949939" cy="4946225"/>
            <a:chOff x="3267407" y="1118249"/>
            <a:chExt cx="5657186" cy="5652941"/>
          </a:xfrm>
        </p:grpSpPr>
        <p:sp>
          <p:nvSpPr>
            <p:cNvPr id="35" name="Oval 34">
              <a:extLst>
                <a:ext uri="{FF2B5EF4-FFF2-40B4-BE49-F238E27FC236}">
                  <a16:creationId xmlns:a16="http://schemas.microsoft.com/office/drawing/2014/main" id="{3BBC7766-DB96-42DA-897C-1ADE6899CF4B}"/>
                </a:ext>
              </a:extLst>
            </p:cNvPr>
            <p:cNvSpPr/>
            <p:nvPr/>
          </p:nvSpPr>
          <p:spPr>
            <a:xfrm>
              <a:off x="4043872" y="1315913"/>
              <a:ext cx="4023360" cy="4023360"/>
            </a:xfrm>
            <a:prstGeom prst="ellipse">
              <a:avLst/>
            </a:prstGeom>
            <a:solidFill>
              <a:srgbClr val="FFA7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A6AB514-DF22-4B31-A66A-5D68C20DE111}"/>
                </a:ext>
              </a:extLst>
            </p:cNvPr>
            <p:cNvSpPr/>
            <p:nvPr/>
          </p:nvSpPr>
          <p:spPr>
            <a:xfrm>
              <a:off x="4210288" y="1520705"/>
              <a:ext cx="3673038" cy="37120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CC2CCD4-98D7-4B19-92F5-6A09D87627D9}"/>
                </a:ext>
              </a:extLst>
            </p:cNvPr>
            <p:cNvSpPr/>
            <p:nvPr/>
          </p:nvSpPr>
          <p:spPr>
            <a:xfrm>
              <a:off x="4363912" y="1738752"/>
              <a:ext cx="3383280" cy="3383280"/>
            </a:xfrm>
            <a:prstGeom prst="ellipse">
              <a:avLst/>
            </a:prstGeom>
            <a:solidFill>
              <a:srgbClr val="C3CC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ED50790-4FA0-401D-A9C3-6C481E90C3B0}"/>
                </a:ext>
              </a:extLst>
            </p:cNvPr>
            <p:cNvSpPr/>
            <p:nvPr/>
          </p:nvSpPr>
          <p:spPr>
            <a:xfrm>
              <a:off x="4592512" y="2067274"/>
              <a:ext cx="2926080" cy="292608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892250E-EB08-466A-AD93-98538CBBFD73}"/>
                </a:ext>
              </a:extLst>
            </p:cNvPr>
            <p:cNvSpPr/>
            <p:nvPr/>
          </p:nvSpPr>
          <p:spPr>
            <a:xfrm>
              <a:off x="4729672" y="2276543"/>
              <a:ext cx="2651760" cy="2651760"/>
            </a:xfrm>
            <a:prstGeom prst="ellipse">
              <a:avLst/>
            </a:prstGeom>
            <a:solidFill>
              <a:srgbClr val="94A4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36AC597-2E5F-4851-AEF6-A10B319E5BB6}"/>
                </a:ext>
              </a:extLst>
            </p:cNvPr>
            <p:cNvSpPr/>
            <p:nvPr/>
          </p:nvSpPr>
          <p:spPr>
            <a:xfrm>
              <a:off x="4866832" y="2447970"/>
              <a:ext cx="2377440" cy="23774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CC60724F-4EC0-4E42-9C7D-348E31BF02C4}"/>
                </a:ext>
              </a:extLst>
            </p:cNvPr>
            <p:cNvSpPr/>
            <p:nvPr/>
          </p:nvSpPr>
          <p:spPr>
            <a:xfrm>
              <a:off x="5095432" y="2787088"/>
              <a:ext cx="1920240" cy="1920240"/>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nvGrpSpPr>
            <p:cNvPr id="29" name="Group 28">
              <a:extLst>
                <a:ext uri="{FF2B5EF4-FFF2-40B4-BE49-F238E27FC236}">
                  <a16:creationId xmlns:a16="http://schemas.microsoft.com/office/drawing/2014/main" id="{A0F3AEF3-3F8B-40D6-905D-48820B287E56}"/>
                </a:ext>
              </a:extLst>
            </p:cNvPr>
            <p:cNvGrpSpPr/>
            <p:nvPr/>
          </p:nvGrpSpPr>
          <p:grpSpPr>
            <a:xfrm>
              <a:off x="3267407" y="1118249"/>
              <a:ext cx="5657186" cy="5652941"/>
              <a:chOff x="3267406" y="602529"/>
              <a:chExt cx="5657186" cy="5652941"/>
            </a:xfrm>
          </p:grpSpPr>
          <p:grpSp>
            <p:nvGrpSpPr>
              <p:cNvPr id="11" name="Group 10" hidden="1">
                <a:extLst>
                  <a:ext uri="{FF2B5EF4-FFF2-40B4-BE49-F238E27FC236}">
                    <a16:creationId xmlns:a16="http://schemas.microsoft.com/office/drawing/2014/main" id="{FB2D9554-924F-464E-83BB-4C2D7F61732A}"/>
                  </a:ext>
                </a:extLst>
              </p:cNvPr>
              <p:cNvGrpSpPr/>
              <p:nvPr/>
            </p:nvGrpSpPr>
            <p:grpSpPr>
              <a:xfrm>
                <a:off x="3267406" y="602529"/>
                <a:ext cx="5657186" cy="5652941"/>
                <a:chOff x="3267406" y="602529"/>
                <a:chExt cx="5657186" cy="5652941"/>
              </a:xfrm>
            </p:grpSpPr>
            <p:sp>
              <p:nvSpPr>
                <p:cNvPr id="12" name="Block Arc 11">
                  <a:extLst>
                    <a:ext uri="{FF2B5EF4-FFF2-40B4-BE49-F238E27FC236}">
                      <a16:creationId xmlns:a16="http://schemas.microsoft.com/office/drawing/2014/main" id="{9C7802C1-2228-4F0B-AB37-7EC362F6A1FF}"/>
                    </a:ext>
                  </a:extLst>
                </p:cNvPr>
                <p:cNvSpPr/>
                <p:nvPr/>
              </p:nvSpPr>
              <p:spPr>
                <a:xfrm>
                  <a:off x="3878417" y="1211417"/>
                  <a:ext cx="4435164" cy="4435164"/>
                </a:xfrm>
                <a:prstGeom prst="blockArc">
                  <a:avLst>
                    <a:gd name="adj1" fmla="val 13500000"/>
                    <a:gd name="adj2" fmla="val 162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Block Arc 12">
                  <a:extLst>
                    <a:ext uri="{FF2B5EF4-FFF2-40B4-BE49-F238E27FC236}">
                      <a16:creationId xmlns:a16="http://schemas.microsoft.com/office/drawing/2014/main" id="{A8845DC9-16A6-4A4C-8EA9-D961D93DF26C}"/>
                    </a:ext>
                  </a:extLst>
                </p:cNvPr>
                <p:cNvSpPr/>
                <p:nvPr/>
              </p:nvSpPr>
              <p:spPr>
                <a:xfrm>
                  <a:off x="3878417" y="1211417"/>
                  <a:ext cx="4435164" cy="4435164"/>
                </a:xfrm>
                <a:prstGeom prst="blockArc">
                  <a:avLst>
                    <a:gd name="adj1" fmla="val 10800000"/>
                    <a:gd name="adj2" fmla="val 135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Block Arc 13">
                  <a:extLst>
                    <a:ext uri="{FF2B5EF4-FFF2-40B4-BE49-F238E27FC236}">
                      <a16:creationId xmlns:a16="http://schemas.microsoft.com/office/drawing/2014/main" id="{BD73DA02-3284-464A-95DC-61AF2CD021B0}"/>
                    </a:ext>
                  </a:extLst>
                </p:cNvPr>
                <p:cNvSpPr/>
                <p:nvPr/>
              </p:nvSpPr>
              <p:spPr>
                <a:xfrm>
                  <a:off x="3878417" y="1211417"/>
                  <a:ext cx="4435164" cy="4435164"/>
                </a:xfrm>
                <a:prstGeom prst="blockArc">
                  <a:avLst>
                    <a:gd name="adj1" fmla="val 8100000"/>
                    <a:gd name="adj2" fmla="val 108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Block Arc 14">
                  <a:extLst>
                    <a:ext uri="{FF2B5EF4-FFF2-40B4-BE49-F238E27FC236}">
                      <a16:creationId xmlns:a16="http://schemas.microsoft.com/office/drawing/2014/main" id="{FADDB4A6-5EE9-4814-B8AB-ADAD5E4E8A9A}"/>
                    </a:ext>
                  </a:extLst>
                </p:cNvPr>
                <p:cNvSpPr/>
                <p:nvPr/>
              </p:nvSpPr>
              <p:spPr>
                <a:xfrm>
                  <a:off x="3878417" y="1211417"/>
                  <a:ext cx="4435164" cy="4435164"/>
                </a:xfrm>
                <a:prstGeom prst="blockArc">
                  <a:avLst>
                    <a:gd name="adj1" fmla="val 5400000"/>
                    <a:gd name="adj2" fmla="val 81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6" name="Block Arc 15">
                  <a:extLst>
                    <a:ext uri="{FF2B5EF4-FFF2-40B4-BE49-F238E27FC236}">
                      <a16:creationId xmlns:a16="http://schemas.microsoft.com/office/drawing/2014/main" id="{3F307C91-BF8F-4780-A62E-7DCD86656FEF}"/>
                    </a:ext>
                  </a:extLst>
                </p:cNvPr>
                <p:cNvSpPr/>
                <p:nvPr/>
              </p:nvSpPr>
              <p:spPr>
                <a:xfrm>
                  <a:off x="3878417" y="1211417"/>
                  <a:ext cx="4435164" cy="4435164"/>
                </a:xfrm>
                <a:prstGeom prst="blockArc">
                  <a:avLst>
                    <a:gd name="adj1" fmla="val 2700000"/>
                    <a:gd name="adj2" fmla="val 54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Block Arc 16">
                  <a:extLst>
                    <a:ext uri="{FF2B5EF4-FFF2-40B4-BE49-F238E27FC236}">
                      <a16:creationId xmlns:a16="http://schemas.microsoft.com/office/drawing/2014/main" id="{56290ABA-BBE9-4A60-B162-4890EE16B57E}"/>
                    </a:ext>
                  </a:extLst>
                </p:cNvPr>
                <p:cNvSpPr/>
                <p:nvPr/>
              </p:nvSpPr>
              <p:spPr>
                <a:xfrm>
                  <a:off x="3878417" y="1211417"/>
                  <a:ext cx="4435164" cy="4435164"/>
                </a:xfrm>
                <a:prstGeom prst="blockArc">
                  <a:avLst>
                    <a:gd name="adj1" fmla="val 0"/>
                    <a:gd name="adj2" fmla="val 27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Block Arc 17">
                  <a:extLst>
                    <a:ext uri="{FF2B5EF4-FFF2-40B4-BE49-F238E27FC236}">
                      <a16:creationId xmlns:a16="http://schemas.microsoft.com/office/drawing/2014/main" id="{F41B6C1E-A8AF-4149-84F2-EE84F07A879B}"/>
                    </a:ext>
                  </a:extLst>
                </p:cNvPr>
                <p:cNvSpPr/>
                <p:nvPr/>
              </p:nvSpPr>
              <p:spPr>
                <a:xfrm>
                  <a:off x="3878417" y="1211417"/>
                  <a:ext cx="4435164" cy="4435164"/>
                </a:xfrm>
                <a:prstGeom prst="blockArc">
                  <a:avLst>
                    <a:gd name="adj1" fmla="val 18900000"/>
                    <a:gd name="adj2" fmla="val 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Block Arc 18">
                  <a:extLst>
                    <a:ext uri="{FF2B5EF4-FFF2-40B4-BE49-F238E27FC236}">
                      <a16:creationId xmlns:a16="http://schemas.microsoft.com/office/drawing/2014/main" id="{EE235177-0EF7-4B00-936D-15AA181FDF79}"/>
                    </a:ext>
                  </a:extLst>
                </p:cNvPr>
                <p:cNvSpPr/>
                <p:nvPr/>
              </p:nvSpPr>
              <p:spPr>
                <a:xfrm>
                  <a:off x="3878417" y="1211417"/>
                  <a:ext cx="4435164" cy="4435164"/>
                </a:xfrm>
                <a:prstGeom prst="blockArc">
                  <a:avLst>
                    <a:gd name="adj1" fmla="val 16200000"/>
                    <a:gd name="adj2" fmla="val 189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A895D540-FD40-465A-9865-B3FC3765D5AB}"/>
                    </a:ext>
                  </a:extLst>
                </p:cNvPr>
                <p:cNvSpPr/>
                <p:nvPr/>
              </p:nvSpPr>
              <p:spPr>
                <a:xfrm>
                  <a:off x="5446984" y="60252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Accession</a:t>
                  </a:r>
                </a:p>
              </p:txBody>
            </p:sp>
            <p:sp>
              <p:nvSpPr>
                <p:cNvPr id="22" name="Freeform: Shape 21">
                  <a:extLst>
                    <a:ext uri="{FF2B5EF4-FFF2-40B4-BE49-F238E27FC236}">
                      <a16:creationId xmlns:a16="http://schemas.microsoft.com/office/drawing/2014/main" id="{DC34E516-9382-4CDD-A466-9646F00788F8}"/>
                    </a:ext>
                  </a:extLst>
                </p:cNvPr>
                <p:cNvSpPr/>
                <p:nvPr/>
              </p:nvSpPr>
              <p:spPr>
                <a:xfrm>
                  <a:off x="6988178"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Orders</a:t>
                  </a:r>
                </a:p>
              </p:txBody>
            </p:sp>
            <p:sp>
              <p:nvSpPr>
                <p:cNvPr id="23" name="Freeform: Shape 22">
                  <a:extLst>
                    <a:ext uri="{FF2B5EF4-FFF2-40B4-BE49-F238E27FC236}">
                      <a16:creationId xmlns:a16="http://schemas.microsoft.com/office/drawing/2014/main" id="{777E31DE-AB12-4B53-9B24-877D70B5148E}"/>
                    </a:ext>
                  </a:extLst>
                </p:cNvPr>
                <p:cNvSpPr/>
                <p:nvPr/>
              </p:nvSpPr>
              <p:spPr>
                <a:xfrm>
                  <a:off x="7626561"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Results</a:t>
                  </a:r>
                </a:p>
              </p:txBody>
            </p:sp>
            <p:sp>
              <p:nvSpPr>
                <p:cNvPr id="24" name="Freeform: Shape 23">
                  <a:extLst>
                    <a:ext uri="{FF2B5EF4-FFF2-40B4-BE49-F238E27FC236}">
                      <a16:creationId xmlns:a16="http://schemas.microsoft.com/office/drawing/2014/main" id="{37D868B4-62A9-4400-A1BB-98BEB474E763}"/>
                    </a:ext>
                  </a:extLst>
                </p:cNvPr>
                <p:cNvSpPr/>
                <p:nvPr/>
              </p:nvSpPr>
              <p:spPr>
                <a:xfrm>
                  <a:off x="6988178"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a:t>Test Dictionary</a:t>
                  </a:r>
                  <a:endParaRPr lang="en-US" sz="1400" kern="1200" dirty="0"/>
                </a:p>
              </p:txBody>
            </p:sp>
            <p:sp>
              <p:nvSpPr>
                <p:cNvPr id="25" name="Freeform: Shape 24">
                  <a:extLst>
                    <a:ext uri="{FF2B5EF4-FFF2-40B4-BE49-F238E27FC236}">
                      <a16:creationId xmlns:a16="http://schemas.microsoft.com/office/drawing/2014/main" id="{305D1900-F040-4571-A0AF-96E473953A6F}"/>
                    </a:ext>
                  </a:extLst>
                </p:cNvPr>
                <p:cNvSpPr/>
                <p:nvPr/>
              </p:nvSpPr>
              <p:spPr>
                <a:xfrm>
                  <a:off x="5446984" y="4961683"/>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Instrument Driver</a:t>
                  </a:r>
                </a:p>
              </p:txBody>
            </p:sp>
            <p:sp>
              <p:nvSpPr>
                <p:cNvPr id="26" name="Freeform: Shape 25">
                  <a:extLst>
                    <a:ext uri="{FF2B5EF4-FFF2-40B4-BE49-F238E27FC236}">
                      <a16:creationId xmlns:a16="http://schemas.microsoft.com/office/drawing/2014/main" id="{2914065E-16FB-451A-A147-15CB8CC3AF83}"/>
                    </a:ext>
                  </a:extLst>
                </p:cNvPr>
                <p:cNvSpPr/>
                <p:nvPr/>
              </p:nvSpPr>
              <p:spPr>
                <a:xfrm>
                  <a:off x="3905790"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Automation</a:t>
                  </a:r>
                </a:p>
              </p:txBody>
            </p:sp>
            <p:sp>
              <p:nvSpPr>
                <p:cNvPr id="27" name="Freeform: Shape 26">
                  <a:extLst>
                    <a:ext uri="{FF2B5EF4-FFF2-40B4-BE49-F238E27FC236}">
                      <a16:creationId xmlns:a16="http://schemas.microsoft.com/office/drawing/2014/main" id="{88BEA6B5-D493-4951-9E9D-1BE95DC0EC35}"/>
                    </a:ext>
                  </a:extLst>
                </p:cNvPr>
                <p:cNvSpPr/>
                <p:nvPr/>
              </p:nvSpPr>
              <p:spPr>
                <a:xfrm>
                  <a:off x="3267406"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Asset tracking</a:t>
                  </a:r>
                </a:p>
              </p:txBody>
            </p:sp>
            <p:sp>
              <p:nvSpPr>
                <p:cNvPr id="28" name="Freeform: Shape 27">
                  <a:extLst>
                    <a:ext uri="{FF2B5EF4-FFF2-40B4-BE49-F238E27FC236}">
                      <a16:creationId xmlns:a16="http://schemas.microsoft.com/office/drawing/2014/main" id="{B29C0BAB-0E7B-4B51-B899-3B5C921C18C2}"/>
                    </a:ext>
                  </a:extLst>
                </p:cNvPr>
                <p:cNvSpPr/>
                <p:nvPr/>
              </p:nvSpPr>
              <p:spPr>
                <a:xfrm>
                  <a:off x="3905790"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Quality Control</a:t>
                  </a:r>
                </a:p>
              </p:txBody>
            </p:sp>
          </p:grpSp>
          <p:grpSp>
            <p:nvGrpSpPr>
              <p:cNvPr id="10" name="brain">
                <a:extLst>
                  <a:ext uri="{FF2B5EF4-FFF2-40B4-BE49-F238E27FC236}">
                    <a16:creationId xmlns:a16="http://schemas.microsoft.com/office/drawing/2014/main" id="{342EF3C7-029F-42F1-9D79-6EF13E8BABC1}"/>
                  </a:ext>
                </a:extLst>
              </p:cNvPr>
              <p:cNvGrpSpPr/>
              <p:nvPr/>
            </p:nvGrpSpPr>
            <p:grpSpPr>
              <a:xfrm>
                <a:off x="5138985" y="2359746"/>
                <a:ext cx="1848718" cy="1716144"/>
                <a:chOff x="5399315" y="2553789"/>
                <a:chExt cx="1328057" cy="1328057"/>
              </a:xfrm>
            </p:grpSpPr>
            <p:sp>
              <p:nvSpPr>
                <p:cNvPr id="8" name="Oval 7">
                  <a:extLst>
                    <a:ext uri="{FF2B5EF4-FFF2-40B4-BE49-F238E27FC236}">
                      <a16:creationId xmlns:a16="http://schemas.microsoft.com/office/drawing/2014/main" id="{9D968A87-5FDB-4EC9-BD7A-3A5C08B948C6}"/>
                    </a:ext>
                  </a:extLst>
                </p:cNvPr>
                <p:cNvSpPr/>
                <p:nvPr/>
              </p:nvSpPr>
              <p:spPr>
                <a:xfrm>
                  <a:off x="5593987" y="2820218"/>
                  <a:ext cx="922807" cy="863880"/>
                </a:xfrm>
                <a:custGeom>
                  <a:avLst/>
                  <a:gdLst>
                    <a:gd name="connsiteX0" fmla="*/ 0 w 901336"/>
                    <a:gd name="connsiteY0" fmla="*/ 239486 h 478971"/>
                    <a:gd name="connsiteX1" fmla="*/ 450668 w 901336"/>
                    <a:gd name="connsiteY1" fmla="*/ 0 h 478971"/>
                    <a:gd name="connsiteX2" fmla="*/ 901336 w 901336"/>
                    <a:gd name="connsiteY2" fmla="*/ 239486 h 478971"/>
                    <a:gd name="connsiteX3" fmla="*/ 450668 w 901336"/>
                    <a:gd name="connsiteY3" fmla="*/ 478972 h 478971"/>
                    <a:gd name="connsiteX4" fmla="*/ 0 w 901336"/>
                    <a:gd name="connsiteY4" fmla="*/ 239486 h 478971"/>
                    <a:gd name="connsiteX0" fmla="*/ 8511 w 909847"/>
                    <a:gd name="connsiteY0" fmla="*/ 239486 h 490118"/>
                    <a:gd name="connsiteX1" fmla="*/ 459179 w 909847"/>
                    <a:gd name="connsiteY1" fmla="*/ 0 h 490118"/>
                    <a:gd name="connsiteX2" fmla="*/ 909847 w 909847"/>
                    <a:gd name="connsiteY2" fmla="*/ 239486 h 490118"/>
                    <a:gd name="connsiteX3" fmla="*/ 459179 w 909847"/>
                    <a:gd name="connsiteY3" fmla="*/ 478972 h 490118"/>
                    <a:gd name="connsiteX4" fmla="*/ 186241 w 909847"/>
                    <a:gd name="connsiteY4" fmla="*/ 429068 h 490118"/>
                    <a:gd name="connsiteX5" fmla="*/ 8511 w 909847"/>
                    <a:gd name="connsiteY5" fmla="*/ 239486 h 490118"/>
                    <a:gd name="connsiteX0" fmla="*/ 22796 w 924132"/>
                    <a:gd name="connsiteY0" fmla="*/ 239486 h 492640"/>
                    <a:gd name="connsiteX1" fmla="*/ 473464 w 924132"/>
                    <a:gd name="connsiteY1" fmla="*/ 0 h 492640"/>
                    <a:gd name="connsiteX2" fmla="*/ 924132 w 924132"/>
                    <a:gd name="connsiteY2" fmla="*/ 239486 h 492640"/>
                    <a:gd name="connsiteX3" fmla="*/ 473464 w 924132"/>
                    <a:gd name="connsiteY3" fmla="*/ 478972 h 492640"/>
                    <a:gd name="connsiteX4" fmla="*/ 108882 w 924132"/>
                    <a:gd name="connsiteY4" fmla="*/ 439251 h 492640"/>
                    <a:gd name="connsiteX5" fmla="*/ 22796 w 924132"/>
                    <a:gd name="connsiteY5" fmla="*/ 239486 h 492640"/>
                    <a:gd name="connsiteX0" fmla="*/ 22796 w 934304"/>
                    <a:gd name="connsiteY0" fmla="*/ 249685 h 502839"/>
                    <a:gd name="connsiteX1" fmla="*/ 473464 w 934304"/>
                    <a:gd name="connsiteY1" fmla="*/ 10199 h 502839"/>
                    <a:gd name="connsiteX2" fmla="*/ 762608 w 934304"/>
                    <a:gd name="connsiteY2" fmla="*/ 64545 h 502839"/>
                    <a:gd name="connsiteX3" fmla="*/ 924132 w 934304"/>
                    <a:gd name="connsiteY3" fmla="*/ 249685 h 502839"/>
                    <a:gd name="connsiteX4" fmla="*/ 473464 w 934304"/>
                    <a:gd name="connsiteY4" fmla="*/ 489171 h 502839"/>
                    <a:gd name="connsiteX5" fmla="*/ 108882 w 934304"/>
                    <a:gd name="connsiteY5" fmla="*/ 449450 h 502839"/>
                    <a:gd name="connsiteX6" fmla="*/ 22796 w 934304"/>
                    <a:gd name="connsiteY6" fmla="*/ 249685 h 502839"/>
                    <a:gd name="connsiteX0" fmla="*/ 22796 w 935625"/>
                    <a:gd name="connsiteY0" fmla="*/ 256126 h 509280"/>
                    <a:gd name="connsiteX1" fmla="*/ 473464 w 935625"/>
                    <a:gd name="connsiteY1" fmla="*/ 16640 h 509280"/>
                    <a:gd name="connsiteX2" fmla="*/ 782973 w 935625"/>
                    <a:gd name="connsiteY2" fmla="*/ 46548 h 509280"/>
                    <a:gd name="connsiteX3" fmla="*/ 924132 w 935625"/>
                    <a:gd name="connsiteY3" fmla="*/ 256126 h 509280"/>
                    <a:gd name="connsiteX4" fmla="*/ 473464 w 935625"/>
                    <a:gd name="connsiteY4" fmla="*/ 495612 h 509280"/>
                    <a:gd name="connsiteX5" fmla="*/ 108882 w 935625"/>
                    <a:gd name="connsiteY5" fmla="*/ 455891 h 509280"/>
                    <a:gd name="connsiteX6" fmla="*/ 22796 w 935625"/>
                    <a:gd name="connsiteY6" fmla="*/ 256126 h 509280"/>
                    <a:gd name="connsiteX0" fmla="*/ 9978 w 922807"/>
                    <a:gd name="connsiteY0" fmla="*/ 240424 h 493578"/>
                    <a:gd name="connsiteX1" fmla="*/ 277358 w 922807"/>
                    <a:gd name="connsiteY1" fmla="*/ 25376 h 493578"/>
                    <a:gd name="connsiteX2" fmla="*/ 770155 w 922807"/>
                    <a:gd name="connsiteY2" fmla="*/ 30846 h 493578"/>
                    <a:gd name="connsiteX3" fmla="*/ 911314 w 922807"/>
                    <a:gd name="connsiteY3" fmla="*/ 240424 h 493578"/>
                    <a:gd name="connsiteX4" fmla="*/ 460646 w 922807"/>
                    <a:gd name="connsiteY4" fmla="*/ 479910 h 493578"/>
                    <a:gd name="connsiteX5" fmla="*/ 96064 w 922807"/>
                    <a:gd name="connsiteY5" fmla="*/ 440189 h 493578"/>
                    <a:gd name="connsiteX6" fmla="*/ 9978 w 922807"/>
                    <a:gd name="connsiteY6" fmla="*/ 240424 h 493578"/>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48001"/>
                    <a:gd name="connsiteX1" fmla="*/ 277358 w 922807"/>
                    <a:gd name="connsiteY1" fmla="*/ 25376 h 548001"/>
                    <a:gd name="connsiteX2" fmla="*/ 770155 w 922807"/>
                    <a:gd name="connsiteY2" fmla="*/ 30846 h 548001"/>
                    <a:gd name="connsiteX3" fmla="*/ 911314 w 922807"/>
                    <a:gd name="connsiteY3" fmla="*/ 240424 h 548001"/>
                    <a:gd name="connsiteX4" fmla="*/ 827220 w 922807"/>
                    <a:gd name="connsiteY4" fmla="*/ 541006 h 548001"/>
                    <a:gd name="connsiteX5" fmla="*/ 96064 w 922807"/>
                    <a:gd name="connsiteY5" fmla="*/ 440189 h 548001"/>
                    <a:gd name="connsiteX6" fmla="*/ 9978 w 922807"/>
                    <a:gd name="connsiteY6" fmla="*/ 240424 h 548001"/>
                    <a:gd name="connsiteX0" fmla="*/ 9978 w 922807"/>
                    <a:gd name="connsiteY0" fmla="*/ 240424 h 566258"/>
                    <a:gd name="connsiteX1" fmla="*/ 277358 w 922807"/>
                    <a:gd name="connsiteY1" fmla="*/ 25376 h 566258"/>
                    <a:gd name="connsiteX2" fmla="*/ 770155 w 922807"/>
                    <a:gd name="connsiteY2" fmla="*/ 30846 h 566258"/>
                    <a:gd name="connsiteX3" fmla="*/ 911314 w 922807"/>
                    <a:gd name="connsiteY3" fmla="*/ 240424 h 566258"/>
                    <a:gd name="connsiteX4" fmla="*/ 827220 w 922807"/>
                    <a:gd name="connsiteY4" fmla="*/ 541006 h 566258"/>
                    <a:gd name="connsiteX5" fmla="*/ 597051 w 922807"/>
                    <a:gd name="connsiteY5" fmla="*/ 537942 h 566258"/>
                    <a:gd name="connsiteX6" fmla="*/ 96064 w 922807"/>
                    <a:gd name="connsiteY6" fmla="*/ 440189 h 566258"/>
                    <a:gd name="connsiteX7" fmla="*/ 9978 w 922807"/>
                    <a:gd name="connsiteY7" fmla="*/ 240424 h 56625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800061"/>
                    <a:gd name="connsiteX1" fmla="*/ 277358 w 922807"/>
                    <a:gd name="connsiteY1" fmla="*/ 25376 h 800061"/>
                    <a:gd name="connsiteX2" fmla="*/ 770155 w 922807"/>
                    <a:gd name="connsiteY2" fmla="*/ 30846 h 800061"/>
                    <a:gd name="connsiteX3" fmla="*/ 911314 w 922807"/>
                    <a:gd name="connsiteY3" fmla="*/ 240424 h 800061"/>
                    <a:gd name="connsiteX4" fmla="*/ 827220 w 922807"/>
                    <a:gd name="connsiteY4" fmla="*/ 541006 h 800061"/>
                    <a:gd name="connsiteX5" fmla="*/ 588905 w 922807"/>
                    <a:gd name="connsiteY5" fmla="*/ 798617 h 800061"/>
                    <a:gd name="connsiteX6" fmla="*/ 96064 w 922807"/>
                    <a:gd name="connsiteY6" fmla="*/ 440189 h 800061"/>
                    <a:gd name="connsiteX7" fmla="*/ 9978 w 922807"/>
                    <a:gd name="connsiteY7" fmla="*/ 240424 h 800061"/>
                    <a:gd name="connsiteX0" fmla="*/ 9978 w 922807"/>
                    <a:gd name="connsiteY0" fmla="*/ 240424 h 800041"/>
                    <a:gd name="connsiteX1" fmla="*/ 277358 w 922807"/>
                    <a:gd name="connsiteY1" fmla="*/ 25376 h 800041"/>
                    <a:gd name="connsiteX2" fmla="*/ 770155 w 922807"/>
                    <a:gd name="connsiteY2" fmla="*/ 30846 h 800041"/>
                    <a:gd name="connsiteX3" fmla="*/ 911314 w 922807"/>
                    <a:gd name="connsiteY3" fmla="*/ 240424 h 800041"/>
                    <a:gd name="connsiteX4" fmla="*/ 859804 w 922807"/>
                    <a:gd name="connsiteY4" fmla="*/ 538969 h 800041"/>
                    <a:gd name="connsiteX5" fmla="*/ 588905 w 922807"/>
                    <a:gd name="connsiteY5" fmla="*/ 798617 h 800041"/>
                    <a:gd name="connsiteX6" fmla="*/ 96064 w 922807"/>
                    <a:gd name="connsiteY6" fmla="*/ 440189 h 800041"/>
                    <a:gd name="connsiteX7" fmla="*/ 9978 w 922807"/>
                    <a:gd name="connsiteY7" fmla="*/ 240424 h 800041"/>
                    <a:gd name="connsiteX0" fmla="*/ 9978 w 922807"/>
                    <a:gd name="connsiteY0" fmla="*/ 248217 h 807834"/>
                    <a:gd name="connsiteX1" fmla="*/ 277358 w 922807"/>
                    <a:gd name="connsiteY1" fmla="*/ 33169 h 807834"/>
                    <a:gd name="connsiteX2" fmla="*/ 770155 w 922807"/>
                    <a:gd name="connsiteY2" fmla="*/ 38639 h 807834"/>
                    <a:gd name="connsiteX3" fmla="*/ 911314 w 922807"/>
                    <a:gd name="connsiteY3" fmla="*/ 248217 h 807834"/>
                    <a:gd name="connsiteX4" fmla="*/ 859804 w 922807"/>
                    <a:gd name="connsiteY4" fmla="*/ 546762 h 807834"/>
                    <a:gd name="connsiteX5" fmla="*/ 588905 w 922807"/>
                    <a:gd name="connsiteY5" fmla="*/ 806410 h 807834"/>
                    <a:gd name="connsiteX6" fmla="*/ 96064 w 922807"/>
                    <a:gd name="connsiteY6" fmla="*/ 447982 h 807834"/>
                    <a:gd name="connsiteX7" fmla="*/ 9978 w 922807"/>
                    <a:gd name="connsiteY7" fmla="*/ 248217 h 807834"/>
                    <a:gd name="connsiteX0" fmla="*/ 9978 w 922807"/>
                    <a:gd name="connsiteY0" fmla="*/ 266971 h 826588"/>
                    <a:gd name="connsiteX1" fmla="*/ 277358 w 922807"/>
                    <a:gd name="connsiteY1" fmla="*/ 51923 h 826588"/>
                    <a:gd name="connsiteX2" fmla="*/ 770155 w 922807"/>
                    <a:gd name="connsiteY2" fmla="*/ 57393 h 826588"/>
                    <a:gd name="connsiteX3" fmla="*/ 911314 w 922807"/>
                    <a:gd name="connsiteY3" fmla="*/ 266971 h 826588"/>
                    <a:gd name="connsiteX4" fmla="*/ 859804 w 922807"/>
                    <a:gd name="connsiteY4" fmla="*/ 565516 h 826588"/>
                    <a:gd name="connsiteX5" fmla="*/ 588905 w 922807"/>
                    <a:gd name="connsiteY5" fmla="*/ 825164 h 826588"/>
                    <a:gd name="connsiteX6" fmla="*/ 96064 w 922807"/>
                    <a:gd name="connsiteY6" fmla="*/ 466736 h 826588"/>
                    <a:gd name="connsiteX7" fmla="*/ 9978 w 922807"/>
                    <a:gd name="connsiteY7" fmla="*/ 266971 h 82658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864785"/>
                    <a:gd name="connsiteX1" fmla="*/ 277358 w 922807"/>
                    <a:gd name="connsiteY1" fmla="*/ 51923 h 864785"/>
                    <a:gd name="connsiteX2" fmla="*/ 770155 w 922807"/>
                    <a:gd name="connsiteY2" fmla="*/ 57393 h 864785"/>
                    <a:gd name="connsiteX3" fmla="*/ 911314 w 922807"/>
                    <a:gd name="connsiteY3" fmla="*/ 266971 h 864785"/>
                    <a:gd name="connsiteX4" fmla="*/ 859804 w 922807"/>
                    <a:gd name="connsiteY4" fmla="*/ 565516 h 864785"/>
                    <a:gd name="connsiteX5" fmla="*/ 560394 w 922807"/>
                    <a:gd name="connsiteY5" fmla="*/ 863857 h 864785"/>
                    <a:gd name="connsiteX6" fmla="*/ 96064 w 922807"/>
                    <a:gd name="connsiteY6" fmla="*/ 466736 h 864785"/>
                    <a:gd name="connsiteX7" fmla="*/ 9978 w 922807"/>
                    <a:gd name="connsiteY7" fmla="*/ 266971 h 864785"/>
                    <a:gd name="connsiteX0" fmla="*/ 9978 w 922807"/>
                    <a:gd name="connsiteY0" fmla="*/ 266971 h 865505"/>
                    <a:gd name="connsiteX1" fmla="*/ 277358 w 922807"/>
                    <a:gd name="connsiteY1" fmla="*/ 51923 h 865505"/>
                    <a:gd name="connsiteX2" fmla="*/ 770155 w 922807"/>
                    <a:gd name="connsiteY2" fmla="*/ 57393 h 865505"/>
                    <a:gd name="connsiteX3" fmla="*/ 911314 w 922807"/>
                    <a:gd name="connsiteY3" fmla="*/ 266971 h 865505"/>
                    <a:gd name="connsiteX4" fmla="*/ 859804 w 922807"/>
                    <a:gd name="connsiteY4" fmla="*/ 565516 h 865505"/>
                    <a:gd name="connsiteX5" fmla="*/ 560394 w 922807"/>
                    <a:gd name="connsiteY5" fmla="*/ 863857 h 865505"/>
                    <a:gd name="connsiteX6" fmla="*/ 96064 w 922807"/>
                    <a:gd name="connsiteY6" fmla="*/ 466736 h 865505"/>
                    <a:gd name="connsiteX7" fmla="*/ 9978 w 922807"/>
                    <a:gd name="connsiteY7" fmla="*/ 266971 h 865505"/>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80"/>
                    <a:gd name="connsiteX1" fmla="*/ 277358 w 922807"/>
                    <a:gd name="connsiteY1" fmla="*/ 51923 h 863880"/>
                    <a:gd name="connsiteX2" fmla="*/ 770155 w 922807"/>
                    <a:gd name="connsiteY2" fmla="*/ 57393 h 863880"/>
                    <a:gd name="connsiteX3" fmla="*/ 911314 w 922807"/>
                    <a:gd name="connsiteY3" fmla="*/ 266971 h 863880"/>
                    <a:gd name="connsiteX4" fmla="*/ 859804 w 922807"/>
                    <a:gd name="connsiteY4" fmla="*/ 565516 h 863880"/>
                    <a:gd name="connsiteX5" fmla="*/ 560394 w 922807"/>
                    <a:gd name="connsiteY5" fmla="*/ 863857 h 863880"/>
                    <a:gd name="connsiteX6" fmla="*/ 96064 w 922807"/>
                    <a:gd name="connsiteY6" fmla="*/ 466736 h 863880"/>
                    <a:gd name="connsiteX7" fmla="*/ 9978 w 922807"/>
                    <a:gd name="connsiteY7" fmla="*/ 266971 h 8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2807" h="863880">
                      <a:moveTo>
                        <a:pt x="9978" y="266971"/>
                      </a:moveTo>
                      <a:cubicBezTo>
                        <a:pt x="40194" y="197836"/>
                        <a:pt x="150662" y="86853"/>
                        <a:pt x="277358" y="51923"/>
                      </a:cubicBezTo>
                      <a:cubicBezTo>
                        <a:pt x="404054" y="16993"/>
                        <a:pt x="562670" y="-47690"/>
                        <a:pt x="770155" y="57393"/>
                      </a:cubicBezTo>
                      <a:cubicBezTo>
                        <a:pt x="845266" y="97307"/>
                        <a:pt x="959505" y="196200"/>
                        <a:pt x="911314" y="266971"/>
                      </a:cubicBezTo>
                      <a:cubicBezTo>
                        <a:pt x="863123" y="337742"/>
                        <a:pt x="918291" y="466035"/>
                        <a:pt x="859804" y="565516"/>
                      </a:cubicBezTo>
                      <a:cubicBezTo>
                        <a:pt x="801317" y="664997"/>
                        <a:pt x="702618" y="866404"/>
                        <a:pt x="560394" y="863857"/>
                      </a:cubicBezTo>
                      <a:cubicBezTo>
                        <a:pt x="560727" y="458077"/>
                        <a:pt x="193909" y="516322"/>
                        <a:pt x="96064" y="466736"/>
                      </a:cubicBezTo>
                      <a:cubicBezTo>
                        <a:pt x="20953" y="426822"/>
                        <a:pt x="-20238" y="336106"/>
                        <a:pt x="9978" y="266971"/>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Brain">
                  <a:extLst>
                    <a:ext uri="{FF2B5EF4-FFF2-40B4-BE49-F238E27FC236}">
                      <a16:creationId xmlns:a16="http://schemas.microsoft.com/office/drawing/2014/main" id="{7F8FA127-D351-4B34-BF71-DFC1FF4EF2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9315" y="2553789"/>
                  <a:ext cx="1328057" cy="1328057"/>
                </a:xfrm>
                <a:prstGeom prst="rect">
                  <a:avLst/>
                </a:prstGeom>
              </p:spPr>
            </p:pic>
            <p:sp>
              <p:nvSpPr>
                <p:cNvPr id="9" name="Rectangle 8">
                  <a:extLst>
                    <a:ext uri="{FF2B5EF4-FFF2-40B4-BE49-F238E27FC236}">
                      <a16:creationId xmlns:a16="http://schemas.microsoft.com/office/drawing/2014/main" id="{C29B172D-F4E5-45F8-95B6-292F41568E0E}"/>
                    </a:ext>
                  </a:extLst>
                </p:cNvPr>
                <p:cNvSpPr/>
                <p:nvPr/>
              </p:nvSpPr>
              <p:spPr>
                <a:xfrm>
                  <a:off x="5758049" y="2882943"/>
                  <a:ext cx="665461" cy="462752"/>
                </a:xfrm>
                <a:prstGeom prst="rect">
                  <a:avLst/>
                </a:prstGeom>
              </p:spPr>
              <p:txBody>
                <a:bodyPr wrap="square">
                  <a:spAutoFit/>
                </a:bodyPr>
                <a:lstStyle/>
                <a:p>
                  <a:pPr lvl="0" algn="ctr"/>
                  <a:r>
                    <a:rPr lang="en-US" sz="2800" b="1" dirty="0">
                      <a:solidFill>
                        <a:schemeClr val="bg1"/>
                      </a:solidFill>
                    </a:rPr>
                    <a:t>LIS</a:t>
                  </a:r>
                </a:p>
              </p:txBody>
            </p:sp>
          </p:grpSp>
        </p:grpSp>
      </p:grpSp>
      <p:sp>
        <p:nvSpPr>
          <p:cNvPr id="33" name="Rectangle 32" hidden="1">
            <a:extLst>
              <a:ext uri="{FF2B5EF4-FFF2-40B4-BE49-F238E27FC236}">
                <a16:creationId xmlns:a16="http://schemas.microsoft.com/office/drawing/2014/main" id="{46D08AEB-37EE-4048-8462-391127A8C532}"/>
              </a:ext>
            </a:extLst>
          </p:cNvPr>
          <p:cNvSpPr/>
          <p:nvPr/>
        </p:nvSpPr>
        <p:spPr>
          <a:xfrm>
            <a:off x="4675673" y="2627391"/>
            <a:ext cx="2778286" cy="3763396"/>
          </a:xfrm>
          <a:prstGeom prst="rect">
            <a:avLst/>
          </a:prstGeom>
        </p:spPr>
        <p:txBody>
          <a:bodyPr wrap="square">
            <a:prstTxWarp prst="textArchUp">
              <a:avLst/>
            </a:prstTxWarp>
            <a:spAutoFit/>
          </a:bodyPr>
          <a:lstStyle/>
          <a:p>
            <a:pPr lvl="0" algn="ctr"/>
            <a:r>
              <a:rPr lang="en-US" sz="3200" b="1" dirty="0">
                <a:solidFill>
                  <a:schemeClr val="bg1"/>
                </a:solidFill>
              </a:rPr>
              <a:t>Middleware</a:t>
            </a:r>
          </a:p>
        </p:txBody>
      </p:sp>
      <p:sp>
        <p:nvSpPr>
          <p:cNvPr id="34" name="Rectangle 33" hidden="1">
            <a:extLst>
              <a:ext uri="{FF2B5EF4-FFF2-40B4-BE49-F238E27FC236}">
                <a16:creationId xmlns:a16="http://schemas.microsoft.com/office/drawing/2014/main" id="{160EDD2F-BD5E-41BB-A2A9-401D5D958329}"/>
              </a:ext>
            </a:extLst>
          </p:cNvPr>
          <p:cNvSpPr/>
          <p:nvPr/>
        </p:nvSpPr>
        <p:spPr>
          <a:xfrm>
            <a:off x="4675673" y="2117769"/>
            <a:ext cx="2778286" cy="2368221"/>
          </a:xfrm>
          <a:prstGeom prst="rect">
            <a:avLst/>
          </a:prstGeom>
        </p:spPr>
        <p:txBody>
          <a:bodyPr wrap="square">
            <a:prstTxWarp prst="textArchUp">
              <a:avLst/>
            </a:prstTxWarp>
            <a:spAutoFit/>
          </a:bodyPr>
          <a:lstStyle/>
          <a:p>
            <a:pPr lvl="0" algn="ctr"/>
            <a:r>
              <a:rPr lang="en-US" sz="3200" b="1" dirty="0">
                <a:solidFill>
                  <a:schemeClr val="bg1"/>
                </a:solidFill>
              </a:rPr>
              <a:t>Instruments</a:t>
            </a:r>
          </a:p>
        </p:txBody>
      </p:sp>
      <p:grpSp>
        <p:nvGrpSpPr>
          <p:cNvPr id="39" name="Group 38">
            <a:extLst>
              <a:ext uri="{FF2B5EF4-FFF2-40B4-BE49-F238E27FC236}">
                <a16:creationId xmlns:a16="http://schemas.microsoft.com/office/drawing/2014/main" id="{21CD75D6-9353-4DAC-BB52-5774A4D8CEF8}"/>
              </a:ext>
            </a:extLst>
          </p:cNvPr>
          <p:cNvGrpSpPr>
            <a:grpSpLocks noChangeAspect="1"/>
          </p:cNvGrpSpPr>
          <p:nvPr/>
        </p:nvGrpSpPr>
        <p:grpSpPr>
          <a:xfrm>
            <a:off x="-451594" y="1496225"/>
            <a:ext cx="4949939" cy="4946225"/>
            <a:chOff x="3267407" y="1118249"/>
            <a:chExt cx="5657186" cy="5652941"/>
          </a:xfrm>
        </p:grpSpPr>
        <p:sp>
          <p:nvSpPr>
            <p:cNvPr id="40" name="Oval 39">
              <a:extLst>
                <a:ext uri="{FF2B5EF4-FFF2-40B4-BE49-F238E27FC236}">
                  <a16:creationId xmlns:a16="http://schemas.microsoft.com/office/drawing/2014/main" id="{15DEE016-41C8-434C-AA0E-C783DFF1E208}"/>
                </a:ext>
              </a:extLst>
            </p:cNvPr>
            <p:cNvSpPr/>
            <p:nvPr/>
          </p:nvSpPr>
          <p:spPr>
            <a:xfrm>
              <a:off x="4043872" y="1315913"/>
              <a:ext cx="4023360" cy="4023360"/>
            </a:xfrm>
            <a:prstGeom prst="ellipse">
              <a:avLst/>
            </a:prstGeom>
            <a:solidFill>
              <a:srgbClr val="FFA7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0EAA544-4CB1-46E7-9FC4-EBF34240FC36}"/>
                </a:ext>
              </a:extLst>
            </p:cNvPr>
            <p:cNvSpPr/>
            <p:nvPr/>
          </p:nvSpPr>
          <p:spPr>
            <a:xfrm>
              <a:off x="4363912" y="1738752"/>
              <a:ext cx="3383280" cy="3383280"/>
            </a:xfrm>
            <a:prstGeom prst="ellipse">
              <a:avLst/>
            </a:prstGeom>
            <a:solidFill>
              <a:srgbClr val="C3CC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99BF942-A236-4B8C-A5F8-202AFAF68E3C}"/>
                </a:ext>
              </a:extLst>
            </p:cNvPr>
            <p:cNvSpPr/>
            <p:nvPr/>
          </p:nvSpPr>
          <p:spPr>
            <a:xfrm>
              <a:off x="4592512" y="2067274"/>
              <a:ext cx="2926080" cy="2926080"/>
            </a:xfrm>
            <a:prstGeom prst="ellipse">
              <a:avLst/>
            </a:prstGeom>
            <a:solidFill>
              <a:srgbClr val="FFA7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B9A5725-CCAE-4515-A8A4-90E60D87E944}"/>
                </a:ext>
              </a:extLst>
            </p:cNvPr>
            <p:cNvSpPr/>
            <p:nvPr/>
          </p:nvSpPr>
          <p:spPr>
            <a:xfrm>
              <a:off x="4729672" y="2276543"/>
              <a:ext cx="2651760" cy="2651760"/>
            </a:xfrm>
            <a:prstGeom prst="ellipse">
              <a:avLst/>
            </a:prstGeom>
            <a:solidFill>
              <a:srgbClr val="94A4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60D7E42-1D5D-4461-9FF5-F5ED1989E8CA}"/>
                </a:ext>
              </a:extLst>
            </p:cNvPr>
            <p:cNvSpPr/>
            <p:nvPr/>
          </p:nvSpPr>
          <p:spPr>
            <a:xfrm>
              <a:off x="4866832" y="2447970"/>
              <a:ext cx="2377440" cy="2377440"/>
            </a:xfrm>
            <a:prstGeom prst="ellipse">
              <a:avLst/>
            </a:prstGeom>
            <a:solidFill>
              <a:srgbClr val="FFA7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6398AB50-B5B2-4FDB-90E2-0FCC24D30A23}"/>
                </a:ext>
              </a:extLst>
            </p:cNvPr>
            <p:cNvSpPr/>
            <p:nvPr/>
          </p:nvSpPr>
          <p:spPr>
            <a:xfrm>
              <a:off x="5095432" y="2787088"/>
              <a:ext cx="1920240" cy="1920240"/>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nvGrpSpPr>
            <p:cNvPr id="46" name="Group 45">
              <a:extLst>
                <a:ext uri="{FF2B5EF4-FFF2-40B4-BE49-F238E27FC236}">
                  <a16:creationId xmlns:a16="http://schemas.microsoft.com/office/drawing/2014/main" id="{368F87EF-A09D-4400-B63A-AC17CEEB73CE}"/>
                </a:ext>
              </a:extLst>
            </p:cNvPr>
            <p:cNvGrpSpPr/>
            <p:nvPr/>
          </p:nvGrpSpPr>
          <p:grpSpPr>
            <a:xfrm>
              <a:off x="3267407" y="1118249"/>
              <a:ext cx="5657186" cy="5652941"/>
              <a:chOff x="3267406" y="602529"/>
              <a:chExt cx="5657186" cy="5652941"/>
            </a:xfrm>
          </p:grpSpPr>
          <p:grpSp>
            <p:nvGrpSpPr>
              <p:cNvPr id="47" name="Group 46" hidden="1">
                <a:extLst>
                  <a:ext uri="{FF2B5EF4-FFF2-40B4-BE49-F238E27FC236}">
                    <a16:creationId xmlns:a16="http://schemas.microsoft.com/office/drawing/2014/main" id="{B9828690-2307-4B04-8F56-6BDAC7902EC2}"/>
                  </a:ext>
                </a:extLst>
              </p:cNvPr>
              <p:cNvGrpSpPr/>
              <p:nvPr/>
            </p:nvGrpSpPr>
            <p:grpSpPr>
              <a:xfrm>
                <a:off x="3267406" y="602529"/>
                <a:ext cx="5657186" cy="5652941"/>
                <a:chOff x="3267406" y="602529"/>
                <a:chExt cx="5657186" cy="5652941"/>
              </a:xfrm>
            </p:grpSpPr>
            <p:sp>
              <p:nvSpPr>
                <p:cNvPr id="52" name="Block Arc 51">
                  <a:extLst>
                    <a:ext uri="{FF2B5EF4-FFF2-40B4-BE49-F238E27FC236}">
                      <a16:creationId xmlns:a16="http://schemas.microsoft.com/office/drawing/2014/main" id="{902E202C-0E86-45F0-AF6C-30E8082C90FE}"/>
                    </a:ext>
                  </a:extLst>
                </p:cNvPr>
                <p:cNvSpPr/>
                <p:nvPr/>
              </p:nvSpPr>
              <p:spPr>
                <a:xfrm>
                  <a:off x="3878417" y="1211417"/>
                  <a:ext cx="4435164" cy="4435164"/>
                </a:xfrm>
                <a:prstGeom prst="blockArc">
                  <a:avLst>
                    <a:gd name="adj1" fmla="val 13500000"/>
                    <a:gd name="adj2" fmla="val 162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3" name="Block Arc 52">
                  <a:extLst>
                    <a:ext uri="{FF2B5EF4-FFF2-40B4-BE49-F238E27FC236}">
                      <a16:creationId xmlns:a16="http://schemas.microsoft.com/office/drawing/2014/main" id="{85CD1109-B61A-434F-82CB-EEA88BC938AC}"/>
                    </a:ext>
                  </a:extLst>
                </p:cNvPr>
                <p:cNvSpPr/>
                <p:nvPr/>
              </p:nvSpPr>
              <p:spPr>
                <a:xfrm>
                  <a:off x="3878417" y="1211417"/>
                  <a:ext cx="4435164" cy="4435164"/>
                </a:xfrm>
                <a:prstGeom prst="blockArc">
                  <a:avLst>
                    <a:gd name="adj1" fmla="val 10800000"/>
                    <a:gd name="adj2" fmla="val 135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4" name="Block Arc 53">
                  <a:extLst>
                    <a:ext uri="{FF2B5EF4-FFF2-40B4-BE49-F238E27FC236}">
                      <a16:creationId xmlns:a16="http://schemas.microsoft.com/office/drawing/2014/main" id="{69DD833A-22FA-42BA-BCD9-F78BE606B871}"/>
                    </a:ext>
                  </a:extLst>
                </p:cNvPr>
                <p:cNvSpPr/>
                <p:nvPr/>
              </p:nvSpPr>
              <p:spPr>
                <a:xfrm>
                  <a:off x="3878417" y="1211417"/>
                  <a:ext cx="4435164" cy="4435164"/>
                </a:xfrm>
                <a:prstGeom prst="blockArc">
                  <a:avLst>
                    <a:gd name="adj1" fmla="val 8100000"/>
                    <a:gd name="adj2" fmla="val 108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5" name="Block Arc 54">
                  <a:extLst>
                    <a:ext uri="{FF2B5EF4-FFF2-40B4-BE49-F238E27FC236}">
                      <a16:creationId xmlns:a16="http://schemas.microsoft.com/office/drawing/2014/main" id="{23988FA1-330E-43F9-8472-EEC2385BABF2}"/>
                    </a:ext>
                  </a:extLst>
                </p:cNvPr>
                <p:cNvSpPr/>
                <p:nvPr/>
              </p:nvSpPr>
              <p:spPr>
                <a:xfrm>
                  <a:off x="3878417" y="1211417"/>
                  <a:ext cx="4435164" cy="4435164"/>
                </a:xfrm>
                <a:prstGeom prst="blockArc">
                  <a:avLst>
                    <a:gd name="adj1" fmla="val 5400000"/>
                    <a:gd name="adj2" fmla="val 81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6" name="Block Arc 55">
                  <a:extLst>
                    <a:ext uri="{FF2B5EF4-FFF2-40B4-BE49-F238E27FC236}">
                      <a16:creationId xmlns:a16="http://schemas.microsoft.com/office/drawing/2014/main" id="{E319FCA5-A009-4B8C-B0D1-575B7A9C48DD}"/>
                    </a:ext>
                  </a:extLst>
                </p:cNvPr>
                <p:cNvSpPr/>
                <p:nvPr/>
              </p:nvSpPr>
              <p:spPr>
                <a:xfrm>
                  <a:off x="3878417" y="1211417"/>
                  <a:ext cx="4435164" cy="4435164"/>
                </a:xfrm>
                <a:prstGeom prst="blockArc">
                  <a:avLst>
                    <a:gd name="adj1" fmla="val 2700000"/>
                    <a:gd name="adj2" fmla="val 54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7" name="Block Arc 56">
                  <a:extLst>
                    <a:ext uri="{FF2B5EF4-FFF2-40B4-BE49-F238E27FC236}">
                      <a16:creationId xmlns:a16="http://schemas.microsoft.com/office/drawing/2014/main" id="{F7F30B8D-2B78-4210-AB85-74DDDEF8697A}"/>
                    </a:ext>
                  </a:extLst>
                </p:cNvPr>
                <p:cNvSpPr/>
                <p:nvPr/>
              </p:nvSpPr>
              <p:spPr>
                <a:xfrm>
                  <a:off x="3878417" y="1211417"/>
                  <a:ext cx="4435164" cy="4435164"/>
                </a:xfrm>
                <a:prstGeom prst="blockArc">
                  <a:avLst>
                    <a:gd name="adj1" fmla="val 0"/>
                    <a:gd name="adj2" fmla="val 27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8" name="Block Arc 57">
                  <a:extLst>
                    <a:ext uri="{FF2B5EF4-FFF2-40B4-BE49-F238E27FC236}">
                      <a16:creationId xmlns:a16="http://schemas.microsoft.com/office/drawing/2014/main" id="{481ACE21-C992-4087-99C0-633B9CF696D8}"/>
                    </a:ext>
                  </a:extLst>
                </p:cNvPr>
                <p:cNvSpPr/>
                <p:nvPr/>
              </p:nvSpPr>
              <p:spPr>
                <a:xfrm>
                  <a:off x="3878417" y="1211417"/>
                  <a:ext cx="4435164" cy="4435164"/>
                </a:xfrm>
                <a:prstGeom prst="blockArc">
                  <a:avLst>
                    <a:gd name="adj1" fmla="val 18900000"/>
                    <a:gd name="adj2" fmla="val 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9" name="Block Arc 58">
                  <a:extLst>
                    <a:ext uri="{FF2B5EF4-FFF2-40B4-BE49-F238E27FC236}">
                      <a16:creationId xmlns:a16="http://schemas.microsoft.com/office/drawing/2014/main" id="{AD30B938-9043-4D88-B901-84FD6F1108F6}"/>
                    </a:ext>
                  </a:extLst>
                </p:cNvPr>
                <p:cNvSpPr/>
                <p:nvPr/>
              </p:nvSpPr>
              <p:spPr>
                <a:xfrm>
                  <a:off x="3878417" y="1211417"/>
                  <a:ext cx="4435164" cy="4435164"/>
                </a:xfrm>
                <a:prstGeom prst="blockArc">
                  <a:avLst>
                    <a:gd name="adj1" fmla="val 16200000"/>
                    <a:gd name="adj2" fmla="val 189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0" name="Freeform: Shape 59">
                  <a:extLst>
                    <a:ext uri="{FF2B5EF4-FFF2-40B4-BE49-F238E27FC236}">
                      <a16:creationId xmlns:a16="http://schemas.microsoft.com/office/drawing/2014/main" id="{4393977C-384C-4420-89F6-FF6E54D4AA52}"/>
                    </a:ext>
                  </a:extLst>
                </p:cNvPr>
                <p:cNvSpPr/>
                <p:nvPr/>
              </p:nvSpPr>
              <p:spPr>
                <a:xfrm>
                  <a:off x="5446984" y="60252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Accession</a:t>
                  </a:r>
                </a:p>
              </p:txBody>
            </p:sp>
            <p:sp>
              <p:nvSpPr>
                <p:cNvPr id="61" name="Freeform: Shape 60">
                  <a:extLst>
                    <a:ext uri="{FF2B5EF4-FFF2-40B4-BE49-F238E27FC236}">
                      <a16:creationId xmlns:a16="http://schemas.microsoft.com/office/drawing/2014/main" id="{B74150BC-0DD9-495F-825C-FF4DE26735E3}"/>
                    </a:ext>
                  </a:extLst>
                </p:cNvPr>
                <p:cNvSpPr/>
                <p:nvPr/>
              </p:nvSpPr>
              <p:spPr>
                <a:xfrm>
                  <a:off x="6988178"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Orders</a:t>
                  </a:r>
                </a:p>
              </p:txBody>
            </p:sp>
            <p:sp>
              <p:nvSpPr>
                <p:cNvPr id="62" name="Freeform: Shape 61">
                  <a:extLst>
                    <a:ext uri="{FF2B5EF4-FFF2-40B4-BE49-F238E27FC236}">
                      <a16:creationId xmlns:a16="http://schemas.microsoft.com/office/drawing/2014/main" id="{DDBC6E4D-B616-4CDA-BCD2-EB24144AAF74}"/>
                    </a:ext>
                  </a:extLst>
                </p:cNvPr>
                <p:cNvSpPr/>
                <p:nvPr/>
              </p:nvSpPr>
              <p:spPr>
                <a:xfrm>
                  <a:off x="7626561"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Results</a:t>
                  </a:r>
                </a:p>
              </p:txBody>
            </p:sp>
            <p:sp>
              <p:nvSpPr>
                <p:cNvPr id="63" name="Freeform: Shape 62">
                  <a:extLst>
                    <a:ext uri="{FF2B5EF4-FFF2-40B4-BE49-F238E27FC236}">
                      <a16:creationId xmlns:a16="http://schemas.microsoft.com/office/drawing/2014/main" id="{2B692888-9FDB-450F-95EF-6AE3FEF22E8E}"/>
                    </a:ext>
                  </a:extLst>
                </p:cNvPr>
                <p:cNvSpPr/>
                <p:nvPr/>
              </p:nvSpPr>
              <p:spPr>
                <a:xfrm>
                  <a:off x="6988178"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a:t>Test Dictionary</a:t>
                  </a:r>
                  <a:endParaRPr lang="en-US" sz="1400" kern="1200" dirty="0"/>
                </a:p>
              </p:txBody>
            </p:sp>
            <p:sp>
              <p:nvSpPr>
                <p:cNvPr id="64" name="Freeform: Shape 63">
                  <a:extLst>
                    <a:ext uri="{FF2B5EF4-FFF2-40B4-BE49-F238E27FC236}">
                      <a16:creationId xmlns:a16="http://schemas.microsoft.com/office/drawing/2014/main" id="{8074BEEB-4B35-448B-A272-EDB3C9C56891}"/>
                    </a:ext>
                  </a:extLst>
                </p:cNvPr>
                <p:cNvSpPr/>
                <p:nvPr/>
              </p:nvSpPr>
              <p:spPr>
                <a:xfrm>
                  <a:off x="5446984" y="4961683"/>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Instrument Driver</a:t>
                  </a:r>
                </a:p>
              </p:txBody>
            </p:sp>
            <p:sp>
              <p:nvSpPr>
                <p:cNvPr id="65" name="Freeform: Shape 64">
                  <a:extLst>
                    <a:ext uri="{FF2B5EF4-FFF2-40B4-BE49-F238E27FC236}">
                      <a16:creationId xmlns:a16="http://schemas.microsoft.com/office/drawing/2014/main" id="{7293D4AE-726D-4CC4-92CF-B8845A96E0C3}"/>
                    </a:ext>
                  </a:extLst>
                </p:cNvPr>
                <p:cNvSpPr/>
                <p:nvPr/>
              </p:nvSpPr>
              <p:spPr>
                <a:xfrm>
                  <a:off x="3905790"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Automation</a:t>
                  </a:r>
                </a:p>
              </p:txBody>
            </p:sp>
            <p:sp>
              <p:nvSpPr>
                <p:cNvPr id="66" name="Freeform: Shape 65">
                  <a:extLst>
                    <a:ext uri="{FF2B5EF4-FFF2-40B4-BE49-F238E27FC236}">
                      <a16:creationId xmlns:a16="http://schemas.microsoft.com/office/drawing/2014/main" id="{37D77E91-0110-4172-B615-5E122F7BC3F1}"/>
                    </a:ext>
                  </a:extLst>
                </p:cNvPr>
                <p:cNvSpPr/>
                <p:nvPr/>
              </p:nvSpPr>
              <p:spPr>
                <a:xfrm>
                  <a:off x="3267406"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Asset tracking</a:t>
                  </a:r>
                </a:p>
              </p:txBody>
            </p:sp>
            <p:sp>
              <p:nvSpPr>
                <p:cNvPr id="67" name="Freeform: Shape 66">
                  <a:extLst>
                    <a:ext uri="{FF2B5EF4-FFF2-40B4-BE49-F238E27FC236}">
                      <a16:creationId xmlns:a16="http://schemas.microsoft.com/office/drawing/2014/main" id="{0802E6A3-35A4-47F9-94DE-BD77A2E94D32}"/>
                    </a:ext>
                  </a:extLst>
                </p:cNvPr>
                <p:cNvSpPr/>
                <p:nvPr/>
              </p:nvSpPr>
              <p:spPr>
                <a:xfrm>
                  <a:off x="3905790"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Quality Control</a:t>
                  </a:r>
                </a:p>
              </p:txBody>
            </p:sp>
          </p:grpSp>
          <p:grpSp>
            <p:nvGrpSpPr>
              <p:cNvPr id="48" name="brain">
                <a:extLst>
                  <a:ext uri="{FF2B5EF4-FFF2-40B4-BE49-F238E27FC236}">
                    <a16:creationId xmlns:a16="http://schemas.microsoft.com/office/drawing/2014/main" id="{05F37CEC-5BB4-418A-980A-D50F17EE454B}"/>
                  </a:ext>
                </a:extLst>
              </p:cNvPr>
              <p:cNvGrpSpPr/>
              <p:nvPr/>
            </p:nvGrpSpPr>
            <p:grpSpPr>
              <a:xfrm>
                <a:off x="5138985" y="2359746"/>
                <a:ext cx="1848718" cy="1716144"/>
                <a:chOff x="5399315" y="2553789"/>
                <a:chExt cx="1328057" cy="1328057"/>
              </a:xfrm>
            </p:grpSpPr>
            <p:sp>
              <p:nvSpPr>
                <p:cNvPr id="49" name="Oval 7">
                  <a:extLst>
                    <a:ext uri="{FF2B5EF4-FFF2-40B4-BE49-F238E27FC236}">
                      <a16:creationId xmlns:a16="http://schemas.microsoft.com/office/drawing/2014/main" id="{F8A987A0-CCDD-48A2-BA80-8AC5D77EA3FA}"/>
                    </a:ext>
                  </a:extLst>
                </p:cNvPr>
                <p:cNvSpPr/>
                <p:nvPr/>
              </p:nvSpPr>
              <p:spPr>
                <a:xfrm>
                  <a:off x="5593987" y="2820218"/>
                  <a:ext cx="922807" cy="863880"/>
                </a:xfrm>
                <a:custGeom>
                  <a:avLst/>
                  <a:gdLst>
                    <a:gd name="connsiteX0" fmla="*/ 0 w 901336"/>
                    <a:gd name="connsiteY0" fmla="*/ 239486 h 478971"/>
                    <a:gd name="connsiteX1" fmla="*/ 450668 w 901336"/>
                    <a:gd name="connsiteY1" fmla="*/ 0 h 478971"/>
                    <a:gd name="connsiteX2" fmla="*/ 901336 w 901336"/>
                    <a:gd name="connsiteY2" fmla="*/ 239486 h 478971"/>
                    <a:gd name="connsiteX3" fmla="*/ 450668 w 901336"/>
                    <a:gd name="connsiteY3" fmla="*/ 478972 h 478971"/>
                    <a:gd name="connsiteX4" fmla="*/ 0 w 901336"/>
                    <a:gd name="connsiteY4" fmla="*/ 239486 h 478971"/>
                    <a:gd name="connsiteX0" fmla="*/ 8511 w 909847"/>
                    <a:gd name="connsiteY0" fmla="*/ 239486 h 490118"/>
                    <a:gd name="connsiteX1" fmla="*/ 459179 w 909847"/>
                    <a:gd name="connsiteY1" fmla="*/ 0 h 490118"/>
                    <a:gd name="connsiteX2" fmla="*/ 909847 w 909847"/>
                    <a:gd name="connsiteY2" fmla="*/ 239486 h 490118"/>
                    <a:gd name="connsiteX3" fmla="*/ 459179 w 909847"/>
                    <a:gd name="connsiteY3" fmla="*/ 478972 h 490118"/>
                    <a:gd name="connsiteX4" fmla="*/ 186241 w 909847"/>
                    <a:gd name="connsiteY4" fmla="*/ 429068 h 490118"/>
                    <a:gd name="connsiteX5" fmla="*/ 8511 w 909847"/>
                    <a:gd name="connsiteY5" fmla="*/ 239486 h 490118"/>
                    <a:gd name="connsiteX0" fmla="*/ 22796 w 924132"/>
                    <a:gd name="connsiteY0" fmla="*/ 239486 h 492640"/>
                    <a:gd name="connsiteX1" fmla="*/ 473464 w 924132"/>
                    <a:gd name="connsiteY1" fmla="*/ 0 h 492640"/>
                    <a:gd name="connsiteX2" fmla="*/ 924132 w 924132"/>
                    <a:gd name="connsiteY2" fmla="*/ 239486 h 492640"/>
                    <a:gd name="connsiteX3" fmla="*/ 473464 w 924132"/>
                    <a:gd name="connsiteY3" fmla="*/ 478972 h 492640"/>
                    <a:gd name="connsiteX4" fmla="*/ 108882 w 924132"/>
                    <a:gd name="connsiteY4" fmla="*/ 439251 h 492640"/>
                    <a:gd name="connsiteX5" fmla="*/ 22796 w 924132"/>
                    <a:gd name="connsiteY5" fmla="*/ 239486 h 492640"/>
                    <a:gd name="connsiteX0" fmla="*/ 22796 w 934304"/>
                    <a:gd name="connsiteY0" fmla="*/ 249685 h 502839"/>
                    <a:gd name="connsiteX1" fmla="*/ 473464 w 934304"/>
                    <a:gd name="connsiteY1" fmla="*/ 10199 h 502839"/>
                    <a:gd name="connsiteX2" fmla="*/ 762608 w 934304"/>
                    <a:gd name="connsiteY2" fmla="*/ 64545 h 502839"/>
                    <a:gd name="connsiteX3" fmla="*/ 924132 w 934304"/>
                    <a:gd name="connsiteY3" fmla="*/ 249685 h 502839"/>
                    <a:gd name="connsiteX4" fmla="*/ 473464 w 934304"/>
                    <a:gd name="connsiteY4" fmla="*/ 489171 h 502839"/>
                    <a:gd name="connsiteX5" fmla="*/ 108882 w 934304"/>
                    <a:gd name="connsiteY5" fmla="*/ 449450 h 502839"/>
                    <a:gd name="connsiteX6" fmla="*/ 22796 w 934304"/>
                    <a:gd name="connsiteY6" fmla="*/ 249685 h 502839"/>
                    <a:gd name="connsiteX0" fmla="*/ 22796 w 935625"/>
                    <a:gd name="connsiteY0" fmla="*/ 256126 h 509280"/>
                    <a:gd name="connsiteX1" fmla="*/ 473464 w 935625"/>
                    <a:gd name="connsiteY1" fmla="*/ 16640 h 509280"/>
                    <a:gd name="connsiteX2" fmla="*/ 782973 w 935625"/>
                    <a:gd name="connsiteY2" fmla="*/ 46548 h 509280"/>
                    <a:gd name="connsiteX3" fmla="*/ 924132 w 935625"/>
                    <a:gd name="connsiteY3" fmla="*/ 256126 h 509280"/>
                    <a:gd name="connsiteX4" fmla="*/ 473464 w 935625"/>
                    <a:gd name="connsiteY4" fmla="*/ 495612 h 509280"/>
                    <a:gd name="connsiteX5" fmla="*/ 108882 w 935625"/>
                    <a:gd name="connsiteY5" fmla="*/ 455891 h 509280"/>
                    <a:gd name="connsiteX6" fmla="*/ 22796 w 935625"/>
                    <a:gd name="connsiteY6" fmla="*/ 256126 h 509280"/>
                    <a:gd name="connsiteX0" fmla="*/ 9978 w 922807"/>
                    <a:gd name="connsiteY0" fmla="*/ 240424 h 493578"/>
                    <a:gd name="connsiteX1" fmla="*/ 277358 w 922807"/>
                    <a:gd name="connsiteY1" fmla="*/ 25376 h 493578"/>
                    <a:gd name="connsiteX2" fmla="*/ 770155 w 922807"/>
                    <a:gd name="connsiteY2" fmla="*/ 30846 h 493578"/>
                    <a:gd name="connsiteX3" fmla="*/ 911314 w 922807"/>
                    <a:gd name="connsiteY3" fmla="*/ 240424 h 493578"/>
                    <a:gd name="connsiteX4" fmla="*/ 460646 w 922807"/>
                    <a:gd name="connsiteY4" fmla="*/ 479910 h 493578"/>
                    <a:gd name="connsiteX5" fmla="*/ 96064 w 922807"/>
                    <a:gd name="connsiteY5" fmla="*/ 440189 h 493578"/>
                    <a:gd name="connsiteX6" fmla="*/ 9978 w 922807"/>
                    <a:gd name="connsiteY6" fmla="*/ 240424 h 493578"/>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48001"/>
                    <a:gd name="connsiteX1" fmla="*/ 277358 w 922807"/>
                    <a:gd name="connsiteY1" fmla="*/ 25376 h 548001"/>
                    <a:gd name="connsiteX2" fmla="*/ 770155 w 922807"/>
                    <a:gd name="connsiteY2" fmla="*/ 30846 h 548001"/>
                    <a:gd name="connsiteX3" fmla="*/ 911314 w 922807"/>
                    <a:gd name="connsiteY3" fmla="*/ 240424 h 548001"/>
                    <a:gd name="connsiteX4" fmla="*/ 827220 w 922807"/>
                    <a:gd name="connsiteY4" fmla="*/ 541006 h 548001"/>
                    <a:gd name="connsiteX5" fmla="*/ 96064 w 922807"/>
                    <a:gd name="connsiteY5" fmla="*/ 440189 h 548001"/>
                    <a:gd name="connsiteX6" fmla="*/ 9978 w 922807"/>
                    <a:gd name="connsiteY6" fmla="*/ 240424 h 548001"/>
                    <a:gd name="connsiteX0" fmla="*/ 9978 w 922807"/>
                    <a:gd name="connsiteY0" fmla="*/ 240424 h 566258"/>
                    <a:gd name="connsiteX1" fmla="*/ 277358 w 922807"/>
                    <a:gd name="connsiteY1" fmla="*/ 25376 h 566258"/>
                    <a:gd name="connsiteX2" fmla="*/ 770155 w 922807"/>
                    <a:gd name="connsiteY2" fmla="*/ 30846 h 566258"/>
                    <a:gd name="connsiteX3" fmla="*/ 911314 w 922807"/>
                    <a:gd name="connsiteY3" fmla="*/ 240424 h 566258"/>
                    <a:gd name="connsiteX4" fmla="*/ 827220 w 922807"/>
                    <a:gd name="connsiteY4" fmla="*/ 541006 h 566258"/>
                    <a:gd name="connsiteX5" fmla="*/ 597051 w 922807"/>
                    <a:gd name="connsiteY5" fmla="*/ 537942 h 566258"/>
                    <a:gd name="connsiteX6" fmla="*/ 96064 w 922807"/>
                    <a:gd name="connsiteY6" fmla="*/ 440189 h 566258"/>
                    <a:gd name="connsiteX7" fmla="*/ 9978 w 922807"/>
                    <a:gd name="connsiteY7" fmla="*/ 240424 h 56625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800061"/>
                    <a:gd name="connsiteX1" fmla="*/ 277358 w 922807"/>
                    <a:gd name="connsiteY1" fmla="*/ 25376 h 800061"/>
                    <a:gd name="connsiteX2" fmla="*/ 770155 w 922807"/>
                    <a:gd name="connsiteY2" fmla="*/ 30846 h 800061"/>
                    <a:gd name="connsiteX3" fmla="*/ 911314 w 922807"/>
                    <a:gd name="connsiteY3" fmla="*/ 240424 h 800061"/>
                    <a:gd name="connsiteX4" fmla="*/ 827220 w 922807"/>
                    <a:gd name="connsiteY4" fmla="*/ 541006 h 800061"/>
                    <a:gd name="connsiteX5" fmla="*/ 588905 w 922807"/>
                    <a:gd name="connsiteY5" fmla="*/ 798617 h 800061"/>
                    <a:gd name="connsiteX6" fmla="*/ 96064 w 922807"/>
                    <a:gd name="connsiteY6" fmla="*/ 440189 h 800061"/>
                    <a:gd name="connsiteX7" fmla="*/ 9978 w 922807"/>
                    <a:gd name="connsiteY7" fmla="*/ 240424 h 800061"/>
                    <a:gd name="connsiteX0" fmla="*/ 9978 w 922807"/>
                    <a:gd name="connsiteY0" fmla="*/ 240424 h 800041"/>
                    <a:gd name="connsiteX1" fmla="*/ 277358 w 922807"/>
                    <a:gd name="connsiteY1" fmla="*/ 25376 h 800041"/>
                    <a:gd name="connsiteX2" fmla="*/ 770155 w 922807"/>
                    <a:gd name="connsiteY2" fmla="*/ 30846 h 800041"/>
                    <a:gd name="connsiteX3" fmla="*/ 911314 w 922807"/>
                    <a:gd name="connsiteY3" fmla="*/ 240424 h 800041"/>
                    <a:gd name="connsiteX4" fmla="*/ 859804 w 922807"/>
                    <a:gd name="connsiteY4" fmla="*/ 538969 h 800041"/>
                    <a:gd name="connsiteX5" fmla="*/ 588905 w 922807"/>
                    <a:gd name="connsiteY5" fmla="*/ 798617 h 800041"/>
                    <a:gd name="connsiteX6" fmla="*/ 96064 w 922807"/>
                    <a:gd name="connsiteY6" fmla="*/ 440189 h 800041"/>
                    <a:gd name="connsiteX7" fmla="*/ 9978 w 922807"/>
                    <a:gd name="connsiteY7" fmla="*/ 240424 h 800041"/>
                    <a:gd name="connsiteX0" fmla="*/ 9978 w 922807"/>
                    <a:gd name="connsiteY0" fmla="*/ 248217 h 807834"/>
                    <a:gd name="connsiteX1" fmla="*/ 277358 w 922807"/>
                    <a:gd name="connsiteY1" fmla="*/ 33169 h 807834"/>
                    <a:gd name="connsiteX2" fmla="*/ 770155 w 922807"/>
                    <a:gd name="connsiteY2" fmla="*/ 38639 h 807834"/>
                    <a:gd name="connsiteX3" fmla="*/ 911314 w 922807"/>
                    <a:gd name="connsiteY3" fmla="*/ 248217 h 807834"/>
                    <a:gd name="connsiteX4" fmla="*/ 859804 w 922807"/>
                    <a:gd name="connsiteY4" fmla="*/ 546762 h 807834"/>
                    <a:gd name="connsiteX5" fmla="*/ 588905 w 922807"/>
                    <a:gd name="connsiteY5" fmla="*/ 806410 h 807834"/>
                    <a:gd name="connsiteX6" fmla="*/ 96064 w 922807"/>
                    <a:gd name="connsiteY6" fmla="*/ 447982 h 807834"/>
                    <a:gd name="connsiteX7" fmla="*/ 9978 w 922807"/>
                    <a:gd name="connsiteY7" fmla="*/ 248217 h 807834"/>
                    <a:gd name="connsiteX0" fmla="*/ 9978 w 922807"/>
                    <a:gd name="connsiteY0" fmla="*/ 266971 h 826588"/>
                    <a:gd name="connsiteX1" fmla="*/ 277358 w 922807"/>
                    <a:gd name="connsiteY1" fmla="*/ 51923 h 826588"/>
                    <a:gd name="connsiteX2" fmla="*/ 770155 w 922807"/>
                    <a:gd name="connsiteY2" fmla="*/ 57393 h 826588"/>
                    <a:gd name="connsiteX3" fmla="*/ 911314 w 922807"/>
                    <a:gd name="connsiteY3" fmla="*/ 266971 h 826588"/>
                    <a:gd name="connsiteX4" fmla="*/ 859804 w 922807"/>
                    <a:gd name="connsiteY4" fmla="*/ 565516 h 826588"/>
                    <a:gd name="connsiteX5" fmla="*/ 588905 w 922807"/>
                    <a:gd name="connsiteY5" fmla="*/ 825164 h 826588"/>
                    <a:gd name="connsiteX6" fmla="*/ 96064 w 922807"/>
                    <a:gd name="connsiteY6" fmla="*/ 466736 h 826588"/>
                    <a:gd name="connsiteX7" fmla="*/ 9978 w 922807"/>
                    <a:gd name="connsiteY7" fmla="*/ 266971 h 82658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864785"/>
                    <a:gd name="connsiteX1" fmla="*/ 277358 w 922807"/>
                    <a:gd name="connsiteY1" fmla="*/ 51923 h 864785"/>
                    <a:gd name="connsiteX2" fmla="*/ 770155 w 922807"/>
                    <a:gd name="connsiteY2" fmla="*/ 57393 h 864785"/>
                    <a:gd name="connsiteX3" fmla="*/ 911314 w 922807"/>
                    <a:gd name="connsiteY3" fmla="*/ 266971 h 864785"/>
                    <a:gd name="connsiteX4" fmla="*/ 859804 w 922807"/>
                    <a:gd name="connsiteY4" fmla="*/ 565516 h 864785"/>
                    <a:gd name="connsiteX5" fmla="*/ 560394 w 922807"/>
                    <a:gd name="connsiteY5" fmla="*/ 863857 h 864785"/>
                    <a:gd name="connsiteX6" fmla="*/ 96064 w 922807"/>
                    <a:gd name="connsiteY6" fmla="*/ 466736 h 864785"/>
                    <a:gd name="connsiteX7" fmla="*/ 9978 w 922807"/>
                    <a:gd name="connsiteY7" fmla="*/ 266971 h 864785"/>
                    <a:gd name="connsiteX0" fmla="*/ 9978 w 922807"/>
                    <a:gd name="connsiteY0" fmla="*/ 266971 h 865505"/>
                    <a:gd name="connsiteX1" fmla="*/ 277358 w 922807"/>
                    <a:gd name="connsiteY1" fmla="*/ 51923 h 865505"/>
                    <a:gd name="connsiteX2" fmla="*/ 770155 w 922807"/>
                    <a:gd name="connsiteY2" fmla="*/ 57393 h 865505"/>
                    <a:gd name="connsiteX3" fmla="*/ 911314 w 922807"/>
                    <a:gd name="connsiteY3" fmla="*/ 266971 h 865505"/>
                    <a:gd name="connsiteX4" fmla="*/ 859804 w 922807"/>
                    <a:gd name="connsiteY4" fmla="*/ 565516 h 865505"/>
                    <a:gd name="connsiteX5" fmla="*/ 560394 w 922807"/>
                    <a:gd name="connsiteY5" fmla="*/ 863857 h 865505"/>
                    <a:gd name="connsiteX6" fmla="*/ 96064 w 922807"/>
                    <a:gd name="connsiteY6" fmla="*/ 466736 h 865505"/>
                    <a:gd name="connsiteX7" fmla="*/ 9978 w 922807"/>
                    <a:gd name="connsiteY7" fmla="*/ 266971 h 865505"/>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80"/>
                    <a:gd name="connsiteX1" fmla="*/ 277358 w 922807"/>
                    <a:gd name="connsiteY1" fmla="*/ 51923 h 863880"/>
                    <a:gd name="connsiteX2" fmla="*/ 770155 w 922807"/>
                    <a:gd name="connsiteY2" fmla="*/ 57393 h 863880"/>
                    <a:gd name="connsiteX3" fmla="*/ 911314 w 922807"/>
                    <a:gd name="connsiteY3" fmla="*/ 266971 h 863880"/>
                    <a:gd name="connsiteX4" fmla="*/ 859804 w 922807"/>
                    <a:gd name="connsiteY4" fmla="*/ 565516 h 863880"/>
                    <a:gd name="connsiteX5" fmla="*/ 560394 w 922807"/>
                    <a:gd name="connsiteY5" fmla="*/ 863857 h 863880"/>
                    <a:gd name="connsiteX6" fmla="*/ 96064 w 922807"/>
                    <a:gd name="connsiteY6" fmla="*/ 466736 h 863880"/>
                    <a:gd name="connsiteX7" fmla="*/ 9978 w 922807"/>
                    <a:gd name="connsiteY7" fmla="*/ 266971 h 8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2807" h="863880">
                      <a:moveTo>
                        <a:pt x="9978" y="266971"/>
                      </a:moveTo>
                      <a:cubicBezTo>
                        <a:pt x="40194" y="197836"/>
                        <a:pt x="150662" y="86853"/>
                        <a:pt x="277358" y="51923"/>
                      </a:cubicBezTo>
                      <a:cubicBezTo>
                        <a:pt x="404054" y="16993"/>
                        <a:pt x="562670" y="-47690"/>
                        <a:pt x="770155" y="57393"/>
                      </a:cubicBezTo>
                      <a:cubicBezTo>
                        <a:pt x="845266" y="97307"/>
                        <a:pt x="959505" y="196200"/>
                        <a:pt x="911314" y="266971"/>
                      </a:cubicBezTo>
                      <a:cubicBezTo>
                        <a:pt x="863123" y="337742"/>
                        <a:pt x="918291" y="466035"/>
                        <a:pt x="859804" y="565516"/>
                      </a:cubicBezTo>
                      <a:cubicBezTo>
                        <a:pt x="801317" y="664997"/>
                        <a:pt x="702618" y="866404"/>
                        <a:pt x="560394" y="863857"/>
                      </a:cubicBezTo>
                      <a:cubicBezTo>
                        <a:pt x="560727" y="458077"/>
                        <a:pt x="193909" y="516322"/>
                        <a:pt x="96064" y="466736"/>
                      </a:cubicBezTo>
                      <a:cubicBezTo>
                        <a:pt x="20953" y="426822"/>
                        <a:pt x="-20238" y="336106"/>
                        <a:pt x="9978" y="266971"/>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Graphic 49" descr="Brain">
                  <a:extLst>
                    <a:ext uri="{FF2B5EF4-FFF2-40B4-BE49-F238E27FC236}">
                      <a16:creationId xmlns:a16="http://schemas.microsoft.com/office/drawing/2014/main" id="{3CD8DC59-6FF0-49B0-9988-8AE3344A04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9315" y="2553789"/>
                  <a:ext cx="1328057" cy="1328057"/>
                </a:xfrm>
                <a:prstGeom prst="rect">
                  <a:avLst/>
                </a:prstGeom>
              </p:spPr>
            </p:pic>
            <p:sp>
              <p:nvSpPr>
                <p:cNvPr id="51" name="Rectangle 50">
                  <a:extLst>
                    <a:ext uri="{FF2B5EF4-FFF2-40B4-BE49-F238E27FC236}">
                      <a16:creationId xmlns:a16="http://schemas.microsoft.com/office/drawing/2014/main" id="{78CA1304-EDF9-4887-AC5C-52CCEA42B674}"/>
                    </a:ext>
                  </a:extLst>
                </p:cNvPr>
                <p:cNvSpPr/>
                <p:nvPr/>
              </p:nvSpPr>
              <p:spPr>
                <a:xfrm>
                  <a:off x="5758049" y="2882943"/>
                  <a:ext cx="665461" cy="462752"/>
                </a:xfrm>
                <a:prstGeom prst="rect">
                  <a:avLst/>
                </a:prstGeom>
              </p:spPr>
              <p:txBody>
                <a:bodyPr wrap="square">
                  <a:spAutoFit/>
                </a:bodyPr>
                <a:lstStyle/>
                <a:p>
                  <a:pPr lvl="0" algn="ctr"/>
                  <a:r>
                    <a:rPr lang="en-US" sz="2800" b="1" dirty="0">
                      <a:solidFill>
                        <a:schemeClr val="bg1"/>
                      </a:solidFill>
                    </a:rPr>
                    <a:t>LIS</a:t>
                  </a:r>
                </a:p>
              </p:txBody>
            </p:sp>
          </p:grpSp>
        </p:grpSp>
      </p:grpSp>
      <p:grpSp>
        <p:nvGrpSpPr>
          <p:cNvPr id="68" name="Group 67">
            <a:extLst>
              <a:ext uri="{FF2B5EF4-FFF2-40B4-BE49-F238E27FC236}">
                <a16:creationId xmlns:a16="http://schemas.microsoft.com/office/drawing/2014/main" id="{ABF89909-4058-4835-84B4-B6108231B499}"/>
              </a:ext>
            </a:extLst>
          </p:cNvPr>
          <p:cNvGrpSpPr>
            <a:grpSpLocks noChangeAspect="1"/>
          </p:cNvGrpSpPr>
          <p:nvPr/>
        </p:nvGrpSpPr>
        <p:grpSpPr>
          <a:xfrm>
            <a:off x="7707615" y="1496225"/>
            <a:ext cx="4949939" cy="4946225"/>
            <a:chOff x="3267407" y="1118249"/>
            <a:chExt cx="5657186" cy="5652941"/>
          </a:xfrm>
        </p:grpSpPr>
        <p:sp>
          <p:nvSpPr>
            <p:cNvPr id="69" name="Oval 68">
              <a:extLst>
                <a:ext uri="{FF2B5EF4-FFF2-40B4-BE49-F238E27FC236}">
                  <a16:creationId xmlns:a16="http://schemas.microsoft.com/office/drawing/2014/main" id="{F14D439D-F66F-4876-8C44-79C6E9CA90A6}"/>
                </a:ext>
              </a:extLst>
            </p:cNvPr>
            <p:cNvSpPr/>
            <p:nvPr/>
          </p:nvSpPr>
          <p:spPr>
            <a:xfrm>
              <a:off x="4043872" y="1315913"/>
              <a:ext cx="4023360" cy="4023360"/>
            </a:xfrm>
            <a:prstGeom prst="ellipse">
              <a:avLst/>
            </a:prstGeom>
            <a:solidFill>
              <a:srgbClr val="FFA7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2DB2441-F522-4A78-95F1-19A15BE7D791}"/>
                </a:ext>
              </a:extLst>
            </p:cNvPr>
            <p:cNvSpPr/>
            <p:nvPr/>
          </p:nvSpPr>
          <p:spPr>
            <a:xfrm>
              <a:off x="4363912" y="1738752"/>
              <a:ext cx="3383280" cy="3383280"/>
            </a:xfrm>
            <a:prstGeom prst="ellipse">
              <a:avLst/>
            </a:prstGeom>
            <a:solidFill>
              <a:srgbClr val="C3CC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F5B85A8-479F-4DEB-B484-BEC1AAFD83B2}"/>
                </a:ext>
              </a:extLst>
            </p:cNvPr>
            <p:cNvSpPr/>
            <p:nvPr/>
          </p:nvSpPr>
          <p:spPr>
            <a:xfrm>
              <a:off x="4592512" y="2067274"/>
              <a:ext cx="2926080" cy="2926080"/>
            </a:xfrm>
            <a:prstGeom prst="ellipse">
              <a:avLst/>
            </a:prstGeom>
            <a:solidFill>
              <a:srgbClr val="94A4CE">
                <a:alpha val="42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B0009C4-E124-495E-9566-DC0CB2A6E48D}"/>
                </a:ext>
              </a:extLst>
            </p:cNvPr>
            <p:cNvSpPr/>
            <p:nvPr/>
          </p:nvSpPr>
          <p:spPr>
            <a:xfrm>
              <a:off x="4729672" y="2276543"/>
              <a:ext cx="2651760" cy="2651760"/>
            </a:xfrm>
            <a:prstGeom prst="ellipse">
              <a:avLst/>
            </a:prstGeom>
            <a:solidFill>
              <a:srgbClr val="94A4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534FF14-A063-459E-8F1A-D17987EF0DBD}"/>
                </a:ext>
              </a:extLst>
            </p:cNvPr>
            <p:cNvSpPr/>
            <p:nvPr/>
          </p:nvSpPr>
          <p:spPr>
            <a:xfrm>
              <a:off x="4866832" y="2447970"/>
              <a:ext cx="2377440" cy="2377440"/>
            </a:xfrm>
            <a:prstGeom prst="ellipse">
              <a:avLst/>
            </a:prstGeom>
            <a:solidFill>
              <a:srgbClr val="4A66AC">
                <a:alpha val="3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EBAFA2A8-8DC7-4D72-BF0B-AB69B21ABEF2}"/>
                </a:ext>
              </a:extLst>
            </p:cNvPr>
            <p:cNvSpPr/>
            <p:nvPr/>
          </p:nvSpPr>
          <p:spPr>
            <a:xfrm>
              <a:off x="5095432" y="2787088"/>
              <a:ext cx="1920240" cy="1920240"/>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nvGrpSpPr>
            <p:cNvPr id="75" name="Group 74">
              <a:extLst>
                <a:ext uri="{FF2B5EF4-FFF2-40B4-BE49-F238E27FC236}">
                  <a16:creationId xmlns:a16="http://schemas.microsoft.com/office/drawing/2014/main" id="{9B0B0DAA-FDA1-42D6-8F53-48CA0C0C2515}"/>
                </a:ext>
              </a:extLst>
            </p:cNvPr>
            <p:cNvGrpSpPr/>
            <p:nvPr/>
          </p:nvGrpSpPr>
          <p:grpSpPr>
            <a:xfrm>
              <a:off x="3267407" y="1118249"/>
              <a:ext cx="5657186" cy="5652941"/>
              <a:chOff x="3267406" y="602529"/>
              <a:chExt cx="5657186" cy="5652941"/>
            </a:xfrm>
          </p:grpSpPr>
          <p:grpSp>
            <p:nvGrpSpPr>
              <p:cNvPr id="76" name="Group 75" hidden="1">
                <a:extLst>
                  <a:ext uri="{FF2B5EF4-FFF2-40B4-BE49-F238E27FC236}">
                    <a16:creationId xmlns:a16="http://schemas.microsoft.com/office/drawing/2014/main" id="{E3B6598A-7BB2-487C-8CC7-BB49E1A513EE}"/>
                  </a:ext>
                </a:extLst>
              </p:cNvPr>
              <p:cNvGrpSpPr/>
              <p:nvPr/>
            </p:nvGrpSpPr>
            <p:grpSpPr>
              <a:xfrm>
                <a:off x="3267406" y="602529"/>
                <a:ext cx="5657186" cy="5652941"/>
                <a:chOff x="3267406" y="602529"/>
                <a:chExt cx="5657186" cy="5652941"/>
              </a:xfrm>
            </p:grpSpPr>
            <p:sp>
              <p:nvSpPr>
                <p:cNvPr id="81" name="Block Arc 80">
                  <a:extLst>
                    <a:ext uri="{FF2B5EF4-FFF2-40B4-BE49-F238E27FC236}">
                      <a16:creationId xmlns:a16="http://schemas.microsoft.com/office/drawing/2014/main" id="{C2413EB5-48BF-4E09-85BC-CBF024E98FFE}"/>
                    </a:ext>
                  </a:extLst>
                </p:cNvPr>
                <p:cNvSpPr/>
                <p:nvPr/>
              </p:nvSpPr>
              <p:spPr>
                <a:xfrm>
                  <a:off x="3878417" y="1211417"/>
                  <a:ext cx="4435164" cy="4435164"/>
                </a:xfrm>
                <a:prstGeom prst="blockArc">
                  <a:avLst>
                    <a:gd name="adj1" fmla="val 13500000"/>
                    <a:gd name="adj2" fmla="val 162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2" name="Block Arc 81">
                  <a:extLst>
                    <a:ext uri="{FF2B5EF4-FFF2-40B4-BE49-F238E27FC236}">
                      <a16:creationId xmlns:a16="http://schemas.microsoft.com/office/drawing/2014/main" id="{6405A220-E108-4CC5-AD55-BBEB9E5C6531}"/>
                    </a:ext>
                  </a:extLst>
                </p:cNvPr>
                <p:cNvSpPr/>
                <p:nvPr/>
              </p:nvSpPr>
              <p:spPr>
                <a:xfrm>
                  <a:off x="3878417" y="1211417"/>
                  <a:ext cx="4435164" cy="4435164"/>
                </a:xfrm>
                <a:prstGeom prst="blockArc">
                  <a:avLst>
                    <a:gd name="adj1" fmla="val 10800000"/>
                    <a:gd name="adj2" fmla="val 135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3" name="Block Arc 82">
                  <a:extLst>
                    <a:ext uri="{FF2B5EF4-FFF2-40B4-BE49-F238E27FC236}">
                      <a16:creationId xmlns:a16="http://schemas.microsoft.com/office/drawing/2014/main" id="{47D8EE26-D118-4A43-B433-25E0A0FAE0E7}"/>
                    </a:ext>
                  </a:extLst>
                </p:cNvPr>
                <p:cNvSpPr/>
                <p:nvPr/>
              </p:nvSpPr>
              <p:spPr>
                <a:xfrm>
                  <a:off x="3878417" y="1211417"/>
                  <a:ext cx="4435164" cy="4435164"/>
                </a:xfrm>
                <a:prstGeom prst="blockArc">
                  <a:avLst>
                    <a:gd name="adj1" fmla="val 8100000"/>
                    <a:gd name="adj2" fmla="val 108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4" name="Block Arc 83">
                  <a:extLst>
                    <a:ext uri="{FF2B5EF4-FFF2-40B4-BE49-F238E27FC236}">
                      <a16:creationId xmlns:a16="http://schemas.microsoft.com/office/drawing/2014/main" id="{A89FA522-F68F-4A40-A543-CEE035D6F943}"/>
                    </a:ext>
                  </a:extLst>
                </p:cNvPr>
                <p:cNvSpPr/>
                <p:nvPr/>
              </p:nvSpPr>
              <p:spPr>
                <a:xfrm>
                  <a:off x="3878417" y="1211417"/>
                  <a:ext cx="4435164" cy="4435164"/>
                </a:xfrm>
                <a:prstGeom prst="blockArc">
                  <a:avLst>
                    <a:gd name="adj1" fmla="val 5400000"/>
                    <a:gd name="adj2" fmla="val 81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5" name="Block Arc 84">
                  <a:extLst>
                    <a:ext uri="{FF2B5EF4-FFF2-40B4-BE49-F238E27FC236}">
                      <a16:creationId xmlns:a16="http://schemas.microsoft.com/office/drawing/2014/main" id="{39BE6594-C2FA-40C2-861E-8F57A0F740E6}"/>
                    </a:ext>
                  </a:extLst>
                </p:cNvPr>
                <p:cNvSpPr/>
                <p:nvPr/>
              </p:nvSpPr>
              <p:spPr>
                <a:xfrm>
                  <a:off x="3878417" y="1211417"/>
                  <a:ext cx="4435164" cy="4435164"/>
                </a:xfrm>
                <a:prstGeom prst="blockArc">
                  <a:avLst>
                    <a:gd name="adj1" fmla="val 2700000"/>
                    <a:gd name="adj2" fmla="val 54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6" name="Block Arc 85">
                  <a:extLst>
                    <a:ext uri="{FF2B5EF4-FFF2-40B4-BE49-F238E27FC236}">
                      <a16:creationId xmlns:a16="http://schemas.microsoft.com/office/drawing/2014/main" id="{9DBFF4D8-928E-4516-A0F6-DE1D8AAF40C6}"/>
                    </a:ext>
                  </a:extLst>
                </p:cNvPr>
                <p:cNvSpPr/>
                <p:nvPr/>
              </p:nvSpPr>
              <p:spPr>
                <a:xfrm>
                  <a:off x="3878417" y="1211417"/>
                  <a:ext cx="4435164" cy="4435164"/>
                </a:xfrm>
                <a:prstGeom prst="blockArc">
                  <a:avLst>
                    <a:gd name="adj1" fmla="val 0"/>
                    <a:gd name="adj2" fmla="val 27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7" name="Block Arc 86">
                  <a:extLst>
                    <a:ext uri="{FF2B5EF4-FFF2-40B4-BE49-F238E27FC236}">
                      <a16:creationId xmlns:a16="http://schemas.microsoft.com/office/drawing/2014/main" id="{B0E49358-E80D-4806-9150-E6FF447FAD89}"/>
                    </a:ext>
                  </a:extLst>
                </p:cNvPr>
                <p:cNvSpPr/>
                <p:nvPr/>
              </p:nvSpPr>
              <p:spPr>
                <a:xfrm>
                  <a:off x="3878417" y="1211417"/>
                  <a:ext cx="4435164" cy="4435164"/>
                </a:xfrm>
                <a:prstGeom prst="blockArc">
                  <a:avLst>
                    <a:gd name="adj1" fmla="val 18900000"/>
                    <a:gd name="adj2" fmla="val 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8" name="Block Arc 87">
                  <a:extLst>
                    <a:ext uri="{FF2B5EF4-FFF2-40B4-BE49-F238E27FC236}">
                      <a16:creationId xmlns:a16="http://schemas.microsoft.com/office/drawing/2014/main" id="{FEA2669C-6488-40AF-8FA0-DC376E939CEB}"/>
                    </a:ext>
                  </a:extLst>
                </p:cNvPr>
                <p:cNvSpPr/>
                <p:nvPr/>
              </p:nvSpPr>
              <p:spPr>
                <a:xfrm>
                  <a:off x="3878417" y="1211417"/>
                  <a:ext cx="4435164" cy="4435164"/>
                </a:xfrm>
                <a:prstGeom prst="blockArc">
                  <a:avLst>
                    <a:gd name="adj1" fmla="val 16200000"/>
                    <a:gd name="adj2" fmla="val 189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E1171984-C72D-45A1-B825-C6A006DBCD90}"/>
                    </a:ext>
                  </a:extLst>
                </p:cNvPr>
                <p:cNvSpPr/>
                <p:nvPr/>
              </p:nvSpPr>
              <p:spPr>
                <a:xfrm>
                  <a:off x="5446984" y="60252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Accession</a:t>
                  </a:r>
                </a:p>
              </p:txBody>
            </p:sp>
            <p:sp>
              <p:nvSpPr>
                <p:cNvPr id="90" name="Freeform: Shape 89">
                  <a:extLst>
                    <a:ext uri="{FF2B5EF4-FFF2-40B4-BE49-F238E27FC236}">
                      <a16:creationId xmlns:a16="http://schemas.microsoft.com/office/drawing/2014/main" id="{D589677C-C480-4909-BC0A-B26A699BBDAB}"/>
                    </a:ext>
                  </a:extLst>
                </p:cNvPr>
                <p:cNvSpPr/>
                <p:nvPr/>
              </p:nvSpPr>
              <p:spPr>
                <a:xfrm>
                  <a:off x="6988178"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Orders</a:t>
                  </a:r>
                </a:p>
              </p:txBody>
            </p:sp>
            <p:sp>
              <p:nvSpPr>
                <p:cNvPr id="91" name="Freeform: Shape 90">
                  <a:extLst>
                    <a:ext uri="{FF2B5EF4-FFF2-40B4-BE49-F238E27FC236}">
                      <a16:creationId xmlns:a16="http://schemas.microsoft.com/office/drawing/2014/main" id="{31BCDBAC-44A3-4BF8-ACE0-D147AEE9F265}"/>
                    </a:ext>
                  </a:extLst>
                </p:cNvPr>
                <p:cNvSpPr/>
                <p:nvPr/>
              </p:nvSpPr>
              <p:spPr>
                <a:xfrm>
                  <a:off x="7626561"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Results</a:t>
                  </a:r>
                </a:p>
              </p:txBody>
            </p:sp>
            <p:sp>
              <p:nvSpPr>
                <p:cNvPr id="92" name="Freeform: Shape 91">
                  <a:extLst>
                    <a:ext uri="{FF2B5EF4-FFF2-40B4-BE49-F238E27FC236}">
                      <a16:creationId xmlns:a16="http://schemas.microsoft.com/office/drawing/2014/main" id="{6C7F9358-ABD8-46EE-8105-2375C12ED6D6}"/>
                    </a:ext>
                  </a:extLst>
                </p:cNvPr>
                <p:cNvSpPr/>
                <p:nvPr/>
              </p:nvSpPr>
              <p:spPr>
                <a:xfrm>
                  <a:off x="6988178"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a:t>Test Dictionary</a:t>
                  </a:r>
                  <a:endParaRPr lang="en-US" sz="1400" kern="1200" dirty="0"/>
                </a:p>
              </p:txBody>
            </p:sp>
            <p:sp>
              <p:nvSpPr>
                <p:cNvPr id="93" name="Freeform: Shape 92">
                  <a:extLst>
                    <a:ext uri="{FF2B5EF4-FFF2-40B4-BE49-F238E27FC236}">
                      <a16:creationId xmlns:a16="http://schemas.microsoft.com/office/drawing/2014/main" id="{2F1FC55D-C630-4EFC-818B-F2B154C2C690}"/>
                    </a:ext>
                  </a:extLst>
                </p:cNvPr>
                <p:cNvSpPr/>
                <p:nvPr/>
              </p:nvSpPr>
              <p:spPr>
                <a:xfrm>
                  <a:off x="5446984" y="4961683"/>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Instrument Driver</a:t>
                  </a:r>
                </a:p>
              </p:txBody>
            </p:sp>
            <p:sp>
              <p:nvSpPr>
                <p:cNvPr id="94" name="Freeform: Shape 93">
                  <a:extLst>
                    <a:ext uri="{FF2B5EF4-FFF2-40B4-BE49-F238E27FC236}">
                      <a16:creationId xmlns:a16="http://schemas.microsoft.com/office/drawing/2014/main" id="{CAE66E02-D4E4-468E-B745-F60801133A79}"/>
                    </a:ext>
                  </a:extLst>
                </p:cNvPr>
                <p:cNvSpPr/>
                <p:nvPr/>
              </p:nvSpPr>
              <p:spPr>
                <a:xfrm>
                  <a:off x="3905790"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Automation</a:t>
                  </a:r>
                </a:p>
              </p:txBody>
            </p:sp>
            <p:sp>
              <p:nvSpPr>
                <p:cNvPr id="95" name="Freeform: Shape 94">
                  <a:extLst>
                    <a:ext uri="{FF2B5EF4-FFF2-40B4-BE49-F238E27FC236}">
                      <a16:creationId xmlns:a16="http://schemas.microsoft.com/office/drawing/2014/main" id="{952D0383-F241-4407-80F0-08BD8C361762}"/>
                    </a:ext>
                  </a:extLst>
                </p:cNvPr>
                <p:cNvSpPr/>
                <p:nvPr/>
              </p:nvSpPr>
              <p:spPr>
                <a:xfrm>
                  <a:off x="3267406"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Asset tracking</a:t>
                  </a:r>
                </a:p>
              </p:txBody>
            </p:sp>
            <p:sp>
              <p:nvSpPr>
                <p:cNvPr id="96" name="Freeform: Shape 95">
                  <a:extLst>
                    <a:ext uri="{FF2B5EF4-FFF2-40B4-BE49-F238E27FC236}">
                      <a16:creationId xmlns:a16="http://schemas.microsoft.com/office/drawing/2014/main" id="{9B089CA8-D4A3-4031-A3AD-1A3E436B4ED3}"/>
                    </a:ext>
                  </a:extLst>
                </p:cNvPr>
                <p:cNvSpPr/>
                <p:nvPr/>
              </p:nvSpPr>
              <p:spPr>
                <a:xfrm>
                  <a:off x="3905790"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Quality Control</a:t>
                  </a:r>
                </a:p>
              </p:txBody>
            </p:sp>
          </p:grpSp>
          <p:grpSp>
            <p:nvGrpSpPr>
              <p:cNvPr id="77" name="brain">
                <a:extLst>
                  <a:ext uri="{FF2B5EF4-FFF2-40B4-BE49-F238E27FC236}">
                    <a16:creationId xmlns:a16="http://schemas.microsoft.com/office/drawing/2014/main" id="{FC861CF8-2206-4105-B42C-5FBF28715C3D}"/>
                  </a:ext>
                </a:extLst>
              </p:cNvPr>
              <p:cNvGrpSpPr/>
              <p:nvPr/>
            </p:nvGrpSpPr>
            <p:grpSpPr>
              <a:xfrm>
                <a:off x="5138985" y="2359746"/>
                <a:ext cx="1848718" cy="1716144"/>
                <a:chOff x="5399315" y="2553789"/>
                <a:chExt cx="1328057" cy="1328057"/>
              </a:xfrm>
            </p:grpSpPr>
            <p:sp>
              <p:nvSpPr>
                <p:cNvPr id="78" name="Oval 7">
                  <a:extLst>
                    <a:ext uri="{FF2B5EF4-FFF2-40B4-BE49-F238E27FC236}">
                      <a16:creationId xmlns:a16="http://schemas.microsoft.com/office/drawing/2014/main" id="{B0F08F68-0D97-4EEF-8EEB-11FBB4FB50F2}"/>
                    </a:ext>
                  </a:extLst>
                </p:cNvPr>
                <p:cNvSpPr/>
                <p:nvPr/>
              </p:nvSpPr>
              <p:spPr>
                <a:xfrm>
                  <a:off x="5593987" y="2820218"/>
                  <a:ext cx="922807" cy="863880"/>
                </a:xfrm>
                <a:custGeom>
                  <a:avLst/>
                  <a:gdLst>
                    <a:gd name="connsiteX0" fmla="*/ 0 w 901336"/>
                    <a:gd name="connsiteY0" fmla="*/ 239486 h 478971"/>
                    <a:gd name="connsiteX1" fmla="*/ 450668 w 901336"/>
                    <a:gd name="connsiteY1" fmla="*/ 0 h 478971"/>
                    <a:gd name="connsiteX2" fmla="*/ 901336 w 901336"/>
                    <a:gd name="connsiteY2" fmla="*/ 239486 h 478971"/>
                    <a:gd name="connsiteX3" fmla="*/ 450668 w 901336"/>
                    <a:gd name="connsiteY3" fmla="*/ 478972 h 478971"/>
                    <a:gd name="connsiteX4" fmla="*/ 0 w 901336"/>
                    <a:gd name="connsiteY4" fmla="*/ 239486 h 478971"/>
                    <a:gd name="connsiteX0" fmla="*/ 8511 w 909847"/>
                    <a:gd name="connsiteY0" fmla="*/ 239486 h 490118"/>
                    <a:gd name="connsiteX1" fmla="*/ 459179 w 909847"/>
                    <a:gd name="connsiteY1" fmla="*/ 0 h 490118"/>
                    <a:gd name="connsiteX2" fmla="*/ 909847 w 909847"/>
                    <a:gd name="connsiteY2" fmla="*/ 239486 h 490118"/>
                    <a:gd name="connsiteX3" fmla="*/ 459179 w 909847"/>
                    <a:gd name="connsiteY3" fmla="*/ 478972 h 490118"/>
                    <a:gd name="connsiteX4" fmla="*/ 186241 w 909847"/>
                    <a:gd name="connsiteY4" fmla="*/ 429068 h 490118"/>
                    <a:gd name="connsiteX5" fmla="*/ 8511 w 909847"/>
                    <a:gd name="connsiteY5" fmla="*/ 239486 h 490118"/>
                    <a:gd name="connsiteX0" fmla="*/ 22796 w 924132"/>
                    <a:gd name="connsiteY0" fmla="*/ 239486 h 492640"/>
                    <a:gd name="connsiteX1" fmla="*/ 473464 w 924132"/>
                    <a:gd name="connsiteY1" fmla="*/ 0 h 492640"/>
                    <a:gd name="connsiteX2" fmla="*/ 924132 w 924132"/>
                    <a:gd name="connsiteY2" fmla="*/ 239486 h 492640"/>
                    <a:gd name="connsiteX3" fmla="*/ 473464 w 924132"/>
                    <a:gd name="connsiteY3" fmla="*/ 478972 h 492640"/>
                    <a:gd name="connsiteX4" fmla="*/ 108882 w 924132"/>
                    <a:gd name="connsiteY4" fmla="*/ 439251 h 492640"/>
                    <a:gd name="connsiteX5" fmla="*/ 22796 w 924132"/>
                    <a:gd name="connsiteY5" fmla="*/ 239486 h 492640"/>
                    <a:gd name="connsiteX0" fmla="*/ 22796 w 934304"/>
                    <a:gd name="connsiteY0" fmla="*/ 249685 h 502839"/>
                    <a:gd name="connsiteX1" fmla="*/ 473464 w 934304"/>
                    <a:gd name="connsiteY1" fmla="*/ 10199 h 502839"/>
                    <a:gd name="connsiteX2" fmla="*/ 762608 w 934304"/>
                    <a:gd name="connsiteY2" fmla="*/ 64545 h 502839"/>
                    <a:gd name="connsiteX3" fmla="*/ 924132 w 934304"/>
                    <a:gd name="connsiteY3" fmla="*/ 249685 h 502839"/>
                    <a:gd name="connsiteX4" fmla="*/ 473464 w 934304"/>
                    <a:gd name="connsiteY4" fmla="*/ 489171 h 502839"/>
                    <a:gd name="connsiteX5" fmla="*/ 108882 w 934304"/>
                    <a:gd name="connsiteY5" fmla="*/ 449450 h 502839"/>
                    <a:gd name="connsiteX6" fmla="*/ 22796 w 934304"/>
                    <a:gd name="connsiteY6" fmla="*/ 249685 h 502839"/>
                    <a:gd name="connsiteX0" fmla="*/ 22796 w 935625"/>
                    <a:gd name="connsiteY0" fmla="*/ 256126 h 509280"/>
                    <a:gd name="connsiteX1" fmla="*/ 473464 w 935625"/>
                    <a:gd name="connsiteY1" fmla="*/ 16640 h 509280"/>
                    <a:gd name="connsiteX2" fmla="*/ 782973 w 935625"/>
                    <a:gd name="connsiteY2" fmla="*/ 46548 h 509280"/>
                    <a:gd name="connsiteX3" fmla="*/ 924132 w 935625"/>
                    <a:gd name="connsiteY3" fmla="*/ 256126 h 509280"/>
                    <a:gd name="connsiteX4" fmla="*/ 473464 w 935625"/>
                    <a:gd name="connsiteY4" fmla="*/ 495612 h 509280"/>
                    <a:gd name="connsiteX5" fmla="*/ 108882 w 935625"/>
                    <a:gd name="connsiteY5" fmla="*/ 455891 h 509280"/>
                    <a:gd name="connsiteX6" fmla="*/ 22796 w 935625"/>
                    <a:gd name="connsiteY6" fmla="*/ 256126 h 509280"/>
                    <a:gd name="connsiteX0" fmla="*/ 9978 w 922807"/>
                    <a:gd name="connsiteY0" fmla="*/ 240424 h 493578"/>
                    <a:gd name="connsiteX1" fmla="*/ 277358 w 922807"/>
                    <a:gd name="connsiteY1" fmla="*/ 25376 h 493578"/>
                    <a:gd name="connsiteX2" fmla="*/ 770155 w 922807"/>
                    <a:gd name="connsiteY2" fmla="*/ 30846 h 493578"/>
                    <a:gd name="connsiteX3" fmla="*/ 911314 w 922807"/>
                    <a:gd name="connsiteY3" fmla="*/ 240424 h 493578"/>
                    <a:gd name="connsiteX4" fmla="*/ 460646 w 922807"/>
                    <a:gd name="connsiteY4" fmla="*/ 479910 h 493578"/>
                    <a:gd name="connsiteX5" fmla="*/ 96064 w 922807"/>
                    <a:gd name="connsiteY5" fmla="*/ 440189 h 493578"/>
                    <a:gd name="connsiteX6" fmla="*/ 9978 w 922807"/>
                    <a:gd name="connsiteY6" fmla="*/ 240424 h 493578"/>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48001"/>
                    <a:gd name="connsiteX1" fmla="*/ 277358 w 922807"/>
                    <a:gd name="connsiteY1" fmla="*/ 25376 h 548001"/>
                    <a:gd name="connsiteX2" fmla="*/ 770155 w 922807"/>
                    <a:gd name="connsiteY2" fmla="*/ 30846 h 548001"/>
                    <a:gd name="connsiteX3" fmla="*/ 911314 w 922807"/>
                    <a:gd name="connsiteY3" fmla="*/ 240424 h 548001"/>
                    <a:gd name="connsiteX4" fmla="*/ 827220 w 922807"/>
                    <a:gd name="connsiteY4" fmla="*/ 541006 h 548001"/>
                    <a:gd name="connsiteX5" fmla="*/ 96064 w 922807"/>
                    <a:gd name="connsiteY5" fmla="*/ 440189 h 548001"/>
                    <a:gd name="connsiteX6" fmla="*/ 9978 w 922807"/>
                    <a:gd name="connsiteY6" fmla="*/ 240424 h 548001"/>
                    <a:gd name="connsiteX0" fmla="*/ 9978 w 922807"/>
                    <a:gd name="connsiteY0" fmla="*/ 240424 h 566258"/>
                    <a:gd name="connsiteX1" fmla="*/ 277358 w 922807"/>
                    <a:gd name="connsiteY1" fmla="*/ 25376 h 566258"/>
                    <a:gd name="connsiteX2" fmla="*/ 770155 w 922807"/>
                    <a:gd name="connsiteY2" fmla="*/ 30846 h 566258"/>
                    <a:gd name="connsiteX3" fmla="*/ 911314 w 922807"/>
                    <a:gd name="connsiteY3" fmla="*/ 240424 h 566258"/>
                    <a:gd name="connsiteX4" fmla="*/ 827220 w 922807"/>
                    <a:gd name="connsiteY4" fmla="*/ 541006 h 566258"/>
                    <a:gd name="connsiteX5" fmla="*/ 597051 w 922807"/>
                    <a:gd name="connsiteY5" fmla="*/ 537942 h 566258"/>
                    <a:gd name="connsiteX6" fmla="*/ 96064 w 922807"/>
                    <a:gd name="connsiteY6" fmla="*/ 440189 h 566258"/>
                    <a:gd name="connsiteX7" fmla="*/ 9978 w 922807"/>
                    <a:gd name="connsiteY7" fmla="*/ 240424 h 56625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800061"/>
                    <a:gd name="connsiteX1" fmla="*/ 277358 w 922807"/>
                    <a:gd name="connsiteY1" fmla="*/ 25376 h 800061"/>
                    <a:gd name="connsiteX2" fmla="*/ 770155 w 922807"/>
                    <a:gd name="connsiteY2" fmla="*/ 30846 h 800061"/>
                    <a:gd name="connsiteX3" fmla="*/ 911314 w 922807"/>
                    <a:gd name="connsiteY3" fmla="*/ 240424 h 800061"/>
                    <a:gd name="connsiteX4" fmla="*/ 827220 w 922807"/>
                    <a:gd name="connsiteY4" fmla="*/ 541006 h 800061"/>
                    <a:gd name="connsiteX5" fmla="*/ 588905 w 922807"/>
                    <a:gd name="connsiteY5" fmla="*/ 798617 h 800061"/>
                    <a:gd name="connsiteX6" fmla="*/ 96064 w 922807"/>
                    <a:gd name="connsiteY6" fmla="*/ 440189 h 800061"/>
                    <a:gd name="connsiteX7" fmla="*/ 9978 w 922807"/>
                    <a:gd name="connsiteY7" fmla="*/ 240424 h 800061"/>
                    <a:gd name="connsiteX0" fmla="*/ 9978 w 922807"/>
                    <a:gd name="connsiteY0" fmla="*/ 240424 h 800041"/>
                    <a:gd name="connsiteX1" fmla="*/ 277358 w 922807"/>
                    <a:gd name="connsiteY1" fmla="*/ 25376 h 800041"/>
                    <a:gd name="connsiteX2" fmla="*/ 770155 w 922807"/>
                    <a:gd name="connsiteY2" fmla="*/ 30846 h 800041"/>
                    <a:gd name="connsiteX3" fmla="*/ 911314 w 922807"/>
                    <a:gd name="connsiteY3" fmla="*/ 240424 h 800041"/>
                    <a:gd name="connsiteX4" fmla="*/ 859804 w 922807"/>
                    <a:gd name="connsiteY4" fmla="*/ 538969 h 800041"/>
                    <a:gd name="connsiteX5" fmla="*/ 588905 w 922807"/>
                    <a:gd name="connsiteY5" fmla="*/ 798617 h 800041"/>
                    <a:gd name="connsiteX6" fmla="*/ 96064 w 922807"/>
                    <a:gd name="connsiteY6" fmla="*/ 440189 h 800041"/>
                    <a:gd name="connsiteX7" fmla="*/ 9978 w 922807"/>
                    <a:gd name="connsiteY7" fmla="*/ 240424 h 800041"/>
                    <a:gd name="connsiteX0" fmla="*/ 9978 w 922807"/>
                    <a:gd name="connsiteY0" fmla="*/ 248217 h 807834"/>
                    <a:gd name="connsiteX1" fmla="*/ 277358 w 922807"/>
                    <a:gd name="connsiteY1" fmla="*/ 33169 h 807834"/>
                    <a:gd name="connsiteX2" fmla="*/ 770155 w 922807"/>
                    <a:gd name="connsiteY2" fmla="*/ 38639 h 807834"/>
                    <a:gd name="connsiteX3" fmla="*/ 911314 w 922807"/>
                    <a:gd name="connsiteY3" fmla="*/ 248217 h 807834"/>
                    <a:gd name="connsiteX4" fmla="*/ 859804 w 922807"/>
                    <a:gd name="connsiteY4" fmla="*/ 546762 h 807834"/>
                    <a:gd name="connsiteX5" fmla="*/ 588905 w 922807"/>
                    <a:gd name="connsiteY5" fmla="*/ 806410 h 807834"/>
                    <a:gd name="connsiteX6" fmla="*/ 96064 w 922807"/>
                    <a:gd name="connsiteY6" fmla="*/ 447982 h 807834"/>
                    <a:gd name="connsiteX7" fmla="*/ 9978 w 922807"/>
                    <a:gd name="connsiteY7" fmla="*/ 248217 h 807834"/>
                    <a:gd name="connsiteX0" fmla="*/ 9978 w 922807"/>
                    <a:gd name="connsiteY0" fmla="*/ 266971 h 826588"/>
                    <a:gd name="connsiteX1" fmla="*/ 277358 w 922807"/>
                    <a:gd name="connsiteY1" fmla="*/ 51923 h 826588"/>
                    <a:gd name="connsiteX2" fmla="*/ 770155 w 922807"/>
                    <a:gd name="connsiteY2" fmla="*/ 57393 h 826588"/>
                    <a:gd name="connsiteX3" fmla="*/ 911314 w 922807"/>
                    <a:gd name="connsiteY3" fmla="*/ 266971 h 826588"/>
                    <a:gd name="connsiteX4" fmla="*/ 859804 w 922807"/>
                    <a:gd name="connsiteY4" fmla="*/ 565516 h 826588"/>
                    <a:gd name="connsiteX5" fmla="*/ 588905 w 922807"/>
                    <a:gd name="connsiteY5" fmla="*/ 825164 h 826588"/>
                    <a:gd name="connsiteX6" fmla="*/ 96064 w 922807"/>
                    <a:gd name="connsiteY6" fmla="*/ 466736 h 826588"/>
                    <a:gd name="connsiteX7" fmla="*/ 9978 w 922807"/>
                    <a:gd name="connsiteY7" fmla="*/ 266971 h 82658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864785"/>
                    <a:gd name="connsiteX1" fmla="*/ 277358 w 922807"/>
                    <a:gd name="connsiteY1" fmla="*/ 51923 h 864785"/>
                    <a:gd name="connsiteX2" fmla="*/ 770155 w 922807"/>
                    <a:gd name="connsiteY2" fmla="*/ 57393 h 864785"/>
                    <a:gd name="connsiteX3" fmla="*/ 911314 w 922807"/>
                    <a:gd name="connsiteY3" fmla="*/ 266971 h 864785"/>
                    <a:gd name="connsiteX4" fmla="*/ 859804 w 922807"/>
                    <a:gd name="connsiteY4" fmla="*/ 565516 h 864785"/>
                    <a:gd name="connsiteX5" fmla="*/ 560394 w 922807"/>
                    <a:gd name="connsiteY5" fmla="*/ 863857 h 864785"/>
                    <a:gd name="connsiteX6" fmla="*/ 96064 w 922807"/>
                    <a:gd name="connsiteY6" fmla="*/ 466736 h 864785"/>
                    <a:gd name="connsiteX7" fmla="*/ 9978 w 922807"/>
                    <a:gd name="connsiteY7" fmla="*/ 266971 h 864785"/>
                    <a:gd name="connsiteX0" fmla="*/ 9978 w 922807"/>
                    <a:gd name="connsiteY0" fmla="*/ 266971 h 865505"/>
                    <a:gd name="connsiteX1" fmla="*/ 277358 w 922807"/>
                    <a:gd name="connsiteY1" fmla="*/ 51923 h 865505"/>
                    <a:gd name="connsiteX2" fmla="*/ 770155 w 922807"/>
                    <a:gd name="connsiteY2" fmla="*/ 57393 h 865505"/>
                    <a:gd name="connsiteX3" fmla="*/ 911314 w 922807"/>
                    <a:gd name="connsiteY3" fmla="*/ 266971 h 865505"/>
                    <a:gd name="connsiteX4" fmla="*/ 859804 w 922807"/>
                    <a:gd name="connsiteY4" fmla="*/ 565516 h 865505"/>
                    <a:gd name="connsiteX5" fmla="*/ 560394 w 922807"/>
                    <a:gd name="connsiteY5" fmla="*/ 863857 h 865505"/>
                    <a:gd name="connsiteX6" fmla="*/ 96064 w 922807"/>
                    <a:gd name="connsiteY6" fmla="*/ 466736 h 865505"/>
                    <a:gd name="connsiteX7" fmla="*/ 9978 w 922807"/>
                    <a:gd name="connsiteY7" fmla="*/ 266971 h 865505"/>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80"/>
                    <a:gd name="connsiteX1" fmla="*/ 277358 w 922807"/>
                    <a:gd name="connsiteY1" fmla="*/ 51923 h 863880"/>
                    <a:gd name="connsiteX2" fmla="*/ 770155 w 922807"/>
                    <a:gd name="connsiteY2" fmla="*/ 57393 h 863880"/>
                    <a:gd name="connsiteX3" fmla="*/ 911314 w 922807"/>
                    <a:gd name="connsiteY3" fmla="*/ 266971 h 863880"/>
                    <a:gd name="connsiteX4" fmla="*/ 859804 w 922807"/>
                    <a:gd name="connsiteY4" fmla="*/ 565516 h 863880"/>
                    <a:gd name="connsiteX5" fmla="*/ 560394 w 922807"/>
                    <a:gd name="connsiteY5" fmla="*/ 863857 h 863880"/>
                    <a:gd name="connsiteX6" fmla="*/ 96064 w 922807"/>
                    <a:gd name="connsiteY6" fmla="*/ 466736 h 863880"/>
                    <a:gd name="connsiteX7" fmla="*/ 9978 w 922807"/>
                    <a:gd name="connsiteY7" fmla="*/ 266971 h 8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2807" h="863880">
                      <a:moveTo>
                        <a:pt x="9978" y="266971"/>
                      </a:moveTo>
                      <a:cubicBezTo>
                        <a:pt x="40194" y="197836"/>
                        <a:pt x="150662" y="86853"/>
                        <a:pt x="277358" y="51923"/>
                      </a:cubicBezTo>
                      <a:cubicBezTo>
                        <a:pt x="404054" y="16993"/>
                        <a:pt x="562670" y="-47690"/>
                        <a:pt x="770155" y="57393"/>
                      </a:cubicBezTo>
                      <a:cubicBezTo>
                        <a:pt x="845266" y="97307"/>
                        <a:pt x="959505" y="196200"/>
                        <a:pt x="911314" y="266971"/>
                      </a:cubicBezTo>
                      <a:cubicBezTo>
                        <a:pt x="863123" y="337742"/>
                        <a:pt x="918291" y="466035"/>
                        <a:pt x="859804" y="565516"/>
                      </a:cubicBezTo>
                      <a:cubicBezTo>
                        <a:pt x="801317" y="664997"/>
                        <a:pt x="702618" y="866404"/>
                        <a:pt x="560394" y="863857"/>
                      </a:cubicBezTo>
                      <a:cubicBezTo>
                        <a:pt x="560727" y="458077"/>
                        <a:pt x="193909" y="516322"/>
                        <a:pt x="96064" y="466736"/>
                      </a:cubicBezTo>
                      <a:cubicBezTo>
                        <a:pt x="20953" y="426822"/>
                        <a:pt x="-20238" y="336106"/>
                        <a:pt x="9978" y="266971"/>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Graphic 78" descr="Brain">
                  <a:extLst>
                    <a:ext uri="{FF2B5EF4-FFF2-40B4-BE49-F238E27FC236}">
                      <a16:creationId xmlns:a16="http://schemas.microsoft.com/office/drawing/2014/main" id="{67520F83-F0F0-49D6-A306-EB4B63ECFE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9315" y="2553789"/>
                  <a:ext cx="1328057" cy="1328057"/>
                </a:xfrm>
                <a:prstGeom prst="rect">
                  <a:avLst/>
                </a:prstGeom>
              </p:spPr>
            </p:pic>
            <p:sp>
              <p:nvSpPr>
                <p:cNvPr id="80" name="Rectangle 79">
                  <a:extLst>
                    <a:ext uri="{FF2B5EF4-FFF2-40B4-BE49-F238E27FC236}">
                      <a16:creationId xmlns:a16="http://schemas.microsoft.com/office/drawing/2014/main" id="{57FA23CE-99F2-476F-881C-FDAAFCD030EF}"/>
                    </a:ext>
                  </a:extLst>
                </p:cNvPr>
                <p:cNvSpPr/>
                <p:nvPr/>
              </p:nvSpPr>
              <p:spPr>
                <a:xfrm>
                  <a:off x="5758049" y="2882943"/>
                  <a:ext cx="665461" cy="462752"/>
                </a:xfrm>
                <a:prstGeom prst="rect">
                  <a:avLst/>
                </a:prstGeom>
              </p:spPr>
              <p:txBody>
                <a:bodyPr wrap="square">
                  <a:spAutoFit/>
                </a:bodyPr>
                <a:lstStyle/>
                <a:p>
                  <a:pPr lvl="0" algn="ctr"/>
                  <a:r>
                    <a:rPr lang="en-US" sz="2800" b="1" dirty="0">
                      <a:solidFill>
                        <a:schemeClr val="bg1"/>
                      </a:solidFill>
                    </a:rPr>
                    <a:t>LIS</a:t>
                  </a:r>
                </a:p>
              </p:txBody>
            </p:sp>
          </p:grpSp>
        </p:grpSp>
      </p:grpSp>
      <p:sp>
        <p:nvSpPr>
          <p:cNvPr id="20" name="TextBox 19">
            <a:extLst>
              <a:ext uri="{FF2B5EF4-FFF2-40B4-BE49-F238E27FC236}">
                <a16:creationId xmlns:a16="http://schemas.microsoft.com/office/drawing/2014/main" id="{7B6ECEE0-3BB0-4E5B-927F-71E842780BDA}"/>
              </a:ext>
            </a:extLst>
          </p:cNvPr>
          <p:cNvSpPr txBox="1"/>
          <p:nvPr/>
        </p:nvSpPr>
        <p:spPr>
          <a:xfrm>
            <a:off x="759019" y="5188118"/>
            <a:ext cx="2080384" cy="646331"/>
          </a:xfrm>
          <a:prstGeom prst="rect">
            <a:avLst/>
          </a:prstGeom>
          <a:noFill/>
        </p:spPr>
        <p:txBody>
          <a:bodyPr wrap="square" rtlCol="0">
            <a:spAutoFit/>
          </a:bodyPr>
          <a:lstStyle/>
          <a:p>
            <a:pPr algn="ctr"/>
            <a:r>
              <a:rPr lang="en-US" sz="3600" dirty="0"/>
              <a:t>Hire staff</a:t>
            </a:r>
          </a:p>
        </p:txBody>
      </p:sp>
      <p:sp>
        <p:nvSpPr>
          <p:cNvPr id="97" name="TextBox 96">
            <a:extLst>
              <a:ext uri="{FF2B5EF4-FFF2-40B4-BE49-F238E27FC236}">
                <a16:creationId xmlns:a16="http://schemas.microsoft.com/office/drawing/2014/main" id="{28DBC311-8052-425C-9190-B70275149840}"/>
              </a:ext>
            </a:extLst>
          </p:cNvPr>
          <p:cNvSpPr txBox="1"/>
          <p:nvPr/>
        </p:nvSpPr>
        <p:spPr>
          <a:xfrm>
            <a:off x="4706290" y="5149461"/>
            <a:ext cx="2634454" cy="646331"/>
          </a:xfrm>
          <a:prstGeom prst="rect">
            <a:avLst/>
          </a:prstGeom>
          <a:noFill/>
        </p:spPr>
        <p:txBody>
          <a:bodyPr wrap="square" rtlCol="0">
            <a:spAutoFit/>
          </a:bodyPr>
          <a:lstStyle/>
          <a:p>
            <a:pPr algn="ctr"/>
            <a:r>
              <a:rPr lang="en-US" sz="3600" dirty="0"/>
              <a:t>Do Nothing</a:t>
            </a:r>
          </a:p>
        </p:txBody>
      </p:sp>
      <p:sp>
        <p:nvSpPr>
          <p:cNvPr id="98" name="TextBox 97">
            <a:extLst>
              <a:ext uri="{FF2B5EF4-FFF2-40B4-BE49-F238E27FC236}">
                <a16:creationId xmlns:a16="http://schemas.microsoft.com/office/drawing/2014/main" id="{CD9C44B3-2BDF-48AF-9A84-70DD58C6802C}"/>
              </a:ext>
            </a:extLst>
          </p:cNvPr>
          <p:cNvSpPr txBox="1"/>
          <p:nvPr/>
        </p:nvSpPr>
        <p:spPr>
          <a:xfrm>
            <a:off x="7946296" y="5180763"/>
            <a:ext cx="4396057" cy="646331"/>
          </a:xfrm>
          <a:prstGeom prst="rect">
            <a:avLst/>
          </a:prstGeom>
          <a:noFill/>
        </p:spPr>
        <p:txBody>
          <a:bodyPr wrap="square" rtlCol="0">
            <a:spAutoFit/>
          </a:bodyPr>
          <a:lstStyle/>
          <a:p>
            <a:pPr algn="ctr"/>
            <a:r>
              <a:rPr lang="en-US" sz="3600" dirty="0"/>
              <a:t>Technology</a:t>
            </a:r>
          </a:p>
        </p:txBody>
      </p:sp>
      <p:grpSp>
        <p:nvGrpSpPr>
          <p:cNvPr id="5" name="Group 4">
            <a:extLst>
              <a:ext uri="{FF2B5EF4-FFF2-40B4-BE49-F238E27FC236}">
                <a16:creationId xmlns:a16="http://schemas.microsoft.com/office/drawing/2014/main" id="{1D3E39A3-A1DC-4253-930B-E461AF4BFAA8}"/>
              </a:ext>
            </a:extLst>
          </p:cNvPr>
          <p:cNvGrpSpPr/>
          <p:nvPr/>
        </p:nvGrpSpPr>
        <p:grpSpPr>
          <a:xfrm>
            <a:off x="-5803907" y="1631889"/>
            <a:ext cx="4315555" cy="4223752"/>
            <a:chOff x="3364307" y="1042248"/>
            <a:chExt cx="5625501" cy="5625502"/>
          </a:xfrm>
          <a:effectLst/>
        </p:grpSpPr>
        <p:sp>
          <p:nvSpPr>
            <p:cNvPr id="99" name="Oval 98">
              <a:extLst>
                <a:ext uri="{FF2B5EF4-FFF2-40B4-BE49-F238E27FC236}">
                  <a16:creationId xmlns:a16="http://schemas.microsoft.com/office/drawing/2014/main" id="{0E938E2A-C509-426F-A875-CF1C41F3F072}"/>
                </a:ext>
              </a:extLst>
            </p:cNvPr>
            <p:cNvSpPr/>
            <p:nvPr/>
          </p:nvSpPr>
          <p:spPr>
            <a:xfrm>
              <a:off x="3364307" y="1042248"/>
              <a:ext cx="5625501" cy="5625502"/>
            </a:xfrm>
            <a:prstGeom prst="ellipse">
              <a:avLst/>
            </a:prstGeom>
            <a:solidFill>
              <a:srgbClr val="FFA7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59C02269-9F55-43A9-A104-467EB53DE1F1}"/>
                </a:ext>
              </a:extLst>
            </p:cNvPr>
            <p:cNvSpPr/>
            <p:nvPr/>
          </p:nvSpPr>
          <p:spPr>
            <a:xfrm>
              <a:off x="3702383" y="1370660"/>
              <a:ext cx="4950864" cy="50649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D8F98B5-12CC-4B93-8F37-D83AA1439CB2}"/>
                </a:ext>
              </a:extLst>
            </p:cNvPr>
            <p:cNvSpPr/>
            <p:nvPr/>
          </p:nvSpPr>
          <p:spPr>
            <a:xfrm>
              <a:off x="3824743" y="1633465"/>
              <a:ext cx="4730535" cy="4730536"/>
            </a:xfrm>
            <a:prstGeom prst="ellipse">
              <a:avLst/>
            </a:prstGeom>
            <a:solidFill>
              <a:srgbClr val="C3CCE4"/>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EDC94F4-5382-4ADE-9085-70348F4ABA41}"/>
                </a:ext>
              </a:extLst>
            </p:cNvPr>
            <p:cNvSpPr/>
            <p:nvPr/>
          </p:nvSpPr>
          <p:spPr>
            <a:xfrm>
              <a:off x="4224039" y="2109998"/>
              <a:ext cx="3921020" cy="40969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3C1E5761-2B82-405B-855F-0E96455A7085}"/>
                </a:ext>
              </a:extLst>
            </p:cNvPr>
            <p:cNvSpPr/>
            <p:nvPr/>
          </p:nvSpPr>
          <p:spPr>
            <a:xfrm>
              <a:off x="4336152" y="2385410"/>
              <a:ext cx="3707716" cy="3707717"/>
            </a:xfrm>
            <a:prstGeom prst="ellipse">
              <a:avLst/>
            </a:prstGeom>
            <a:solidFill>
              <a:srgbClr val="94A4CE"/>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C31E291A-AFBD-48D8-A936-80F0F2CC936A}"/>
                </a:ext>
              </a:extLst>
            </p:cNvPr>
            <p:cNvSpPr/>
            <p:nvPr/>
          </p:nvSpPr>
          <p:spPr>
            <a:xfrm>
              <a:off x="4689453" y="2759066"/>
              <a:ext cx="3009274" cy="31019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Shape 104">
              <a:extLst>
                <a:ext uri="{FF2B5EF4-FFF2-40B4-BE49-F238E27FC236}">
                  <a16:creationId xmlns:a16="http://schemas.microsoft.com/office/drawing/2014/main" id="{E39B057A-CC87-46DB-B426-0315805DACBB}"/>
                </a:ext>
              </a:extLst>
            </p:cNvPr>
            <p:cNvSpPr/>
            <p:nvPr/>
          </p:nvSpPr>
          <p:spPr>
            <a:xfrm>
              <a:off x="4847561" y="3099259"/>
              <a:ext cx="2684898" cy="2684899"/>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a:ln>
              <a:solidFill>
                <a:schemeClr val="bg1"/>
              </a:solid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spTree>
    <p:extLst>
      <p:ext uri="{BB962C8B-B14F-4D97-AF65-F5344CB8AC3E}">
        <p14:creationId xmlns:p14="http://schemas.microsoft.com/office/powerpoint/2010/main" val="334498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fade">
                                      <p:cBhvr>
                                        <p:cTn id="1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9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A240-66DB-4AC4-B4BA-DAFC782F8D73}"/>
              </a:ext>
            </a:extLst>
          </p:cNvPr>
          <p:cNvSpPr>
            <a:spLocks noGrp="1"/>
          </p:cNvSpPr>
          <p:nvPr>
            <p:ph type="title"/>
          </p:nvPr>
        </p:nvSpPr>
        <p:spPr>
          <a:xfrm>
            <a:off x="798443" y="1174996"/>
            <a:ext cx="10515600" cy="680663"/>
          </a:xfrm>
        </p:spPr>
        <p:txBody>
          <a:bodyPr/>
          <a:lstStyle/>
          <a:p>
            <a:pPr algn="ctr"/>
            <a:r>
              <a:rPr lang="en-US" sz="4400" dirty="0"/>
              <a:t>			vs 			</a:t>
            </a:r>
          </a:p>
        </p:txBody>
      </p:sp>
      <p:sp>
        <p:nvSpPr>
          <p:cNvPr id="3" name="Content Placeholder 2">
            <a:extLst>
              <a:ext uri="{FF2B5EF4-FFF2-40B4-BE49-F238E27FC236}">
                <a16:creationId xmlns:a16="http://schemas.microsoft.com/office/drawing/2014/main" id="{A121706F-66D6-4C0E-B0A9-013A9DEE7079}"/>
              </a:ext>
            </a:extLst>
          </p:cNvPr>
          <p:cNvSpPr>
            <a:spLocks noGrp="1"/>
          </p:cNvSpPr>
          <p:nvPr>
            <p:ph sz="half" idx="1"/>
          </p:nvPr>
        </p:nvSpPr>
        <p:spPr>
          <a:xfrm>
            <a:off x="798443" y="1900049"/>
            <a:ext cx="4572000" cy="1828800"/>
          </a:xfrm>
          <a:prstGeom prst="roundRect">
            <a:avLst/>
          </a:prstGeom>
          <a:solidFill>
            <a:schemeClr val="tx2">
              <a:lumMod val="40000"/>
              <a:lumOff val="60000"/>
            </a:schemeClr>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lstStyle/>
          <a:p>
            <a:pPr marL="0" indent="0">
              <a:buNone/>
            </a:pPr>
            <a:r>
              <a:rPr lang="en-US" dirty="0">
                <a:solidFill>
                  <a:schemeClr val="bg1"/>
                </a:solidFill>
              </a:rPr>
              <a:t>Functionality gap is remedied by off the shelf solution from 3</a:t>
            </a:r>
            <a:r>
              <a:rPr lang="en-US" baseline="30000" dirty="0">
                <a:solidFill>
                  <a:schemeClr val="bg1"/>
                </a:solidFill>
              </a:rPr>
              <a:t>rd</a:t>
            </a:r>
            <a:r>
              <a:rPr lang="en-US" dirty="0">
                <a:solidFill>
                  <a:schemeClr val="bg1"/>
                </a:solidFill>
              </a:rPr>
              <a:t> party vendor or LIS vendor</a:t>
            </a:r>
          </a:p>
        </p:txBody>
      </p:sp>
      <p:sp>
        <p:nvSpPr>
          <p:cNvPr id="4" name="Content Placeholder 3">
            <a:extLst>
              <a:ext uri="{FF2B5EF4-FFF2-40B4-BE49-F238E27FC236}">
                <a16:creationId xmlns:a16="http://schemas.microsoft.com/office/drawing/2014/main" id="{8F24FF7B-F52C-4888-B09C-F0632764B2FE}"/>
              </a:ext>
            </a:extLst>
          </p:cNvPr>
          <p:cNvSpPr>
            <a:spLocks noGrp="1"/>
          </p:cNvSpPr>
          <p:nvPr>
            <p:ph sz="half" idx="2"/>
          </p:nvPr>
        </p:nvSpPr>
        <p:spPr>
          <a:xfrm>
            <a:off x="7051963" y="1900049"/>
            <a:ext cx="4572000" cy="1831168"/>
          </a:xfrm>
          <a:prstGeom prst="roundRect">
            <a:avLst/>
          </a:prstGeom>
          <a:solidFill>
            <a:srgbClr val="4A66AC"/>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lstStyle/>
          <a:p>
            <a:pPr marL="0" indent="0">
              <a:buNone/>
            </a:pPr>
            <a:r>
              <a:rPr lang="en-US" dirty="0">
                <a:solidFill>
                  <a:schemeClr val="bg1"/>
                </a:solidFill>
              </a:rPr>
              <a:t>Lab produces a custom  home-grown app or system to meet workflow needs</a:t>
            </a:r>
          </a:p>
        </p:txBody>
      </p:sp>
      <p:sp>
        <p:nvSpPr>
          <p:cNvPr id="6" name="Rectangle 5">
            <a:extLst>
              <a:ext uri="{FF2B5EF4-FFF2-40B4-BE49-F238E27FC236}">
                <a16:creationId xmlns:a16="http://schemas.microsoft.com/office/drawing/2014/main" id="{0B9DF3F8-52BE-44A3-902A-E57BBCCBEF0F}"/>
              </a:ext>
            </a:extLst>
          </p:cNvPr>
          <p:cNvSpPr/>
          <p:nvPr/>
        </p:nvSpPr>
        <p:spPr>
          <a:xfrm>
            <a:off x="2268931" y="1041829"/>
            <a:ext cx="1237839" cy="769441"/>
          </a:xfrm>
          <a:prstGeom prst="rect">
            <a:avLst/>
          </a:prstGeom>
        </p:spPr>
        <p:txBody>
          <a:bodyPr wrap="none">
            <a:spAutoFit/>
          </a:bodyPr>
          <a:lstStyle/>
          <a:p>
            <a:r>
              <a:rPr lang="en-US" sz="4400" dirty="0">
                <a:solidFill>
                  <a:srgbClr val="9297CF"/>
                </a:solidFill>
                <a:latin typeface="Arial Rounded MT Bold" panose="020F0704030504030204" pitchFamily="34" charset="77"/>
                <a:ea typeface="+mj-ea"/>
                <a:cs typeface="Arial" panose="020B0604020202020204" pitchFamily="34" charset="0"/>
              </a:rPr>
              <a:t>Buy</a:t>
            </a:r>
            <a:endParaRPr lang="en-US" dirty="0">
              <a:solidFill>
                <a:srgbClr val="9297CF"/>
              </a:solidFill>
            </a:endParaRPr>
          </a:p>
        </p:txBody>
      </p:sp>
      <p:sp>
        <p:nvSpPr>
          <p:cNvPr id="9" name="Rectangle 8">
            <a:extLst>
              <a:ext uri="{FF2B5EF4-FFF2-40B4-BE49-F238E27FC236}">
                <a16:creationId xmlns:a16="http://schemas.microsoft.com/office/drawing/2014/main" id="{1AAC3A93-E730-4C44-AA50-B76DEF80B5CE}"/>
              </a:ext>
            </a:extLst>
          </p:cNvPr>
          <p:cNvSpPr/>
          <p:nvPr/>
        </p:nvSpPr>
        <p:spPr>
          <a:xfrm>
            <a:off x="8543514" y="1064755"/>
            <a:ext cx="1588897" cy="769441"/>
          </a:xfrm>
          <a:prstGeom prst="rect">
            <a:avLst/>
          </a:prstGeom>
        </p:spPr>
        <p:txBody>
          <a:bodyPr wrap="none">
            <a:spAutoFit/>
          </a:bodyPr>
          <a:lstStyle/>
          <a:p>
            <a:r>
              <a:rPr lang="en-US" sz="4400" dirty="0">
                <a:solidFill>
                  <a:srgbClr val="4A66AC"/>
                </a:solidFill>
                <a:latin typeface="Arial Rounded MT Bold" panose="020F0704030504030204" pitchFamily="34" charset="77"/>
                <a:ea typeface="+mj-ea"/>
                <a:cs typeface="Arial" panose="020B0604020202020204" pitchFamily="34" charset="0"/>
              </a:rPr>
              <a:t>Build</a:t>
            </a:r>
            <a:endParaRPr lang="en-US" dirty="0">
              <a:solidFill>
                <a:srgbClr val="4A66AC"/>
              </a:solidFill>
            </a:endParaRPr>
          </a:p>
        </p:txBody>
      </p:sp>
      <p:sp>
        <p:nvSpPr>
          <p:cNvPr id="8" name="Title 1">
            <a:extLst>
              <a:ext uri="{FF2B5EF4-FFF2-40B4-BE49-F238E27FC236}">
                <a16:creationId xmlns:a16="http://schemas.microsoft.com/office/drawing/2014/main" id="{B6B3B198-588B-4E6E-9BA9-D849EFBCCBDA}"/>
              </a:ext>
            </a:extLst>
          </p:cNvPr>
          <p:cNvSpPr txBox="1">
            <a:spLocks/>
          </p:cNvSpPr>
          <p:nvPr/>
        </p:nvSpPr>
        <p:spPr bwMode="auto">
          <a:xfrm>
            <a:off x="759019" y="390939"/>
            <a:ext cx="10682746" cy="124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1" fontAlgn="base" hangingPunct="1">
              <a:lnSpc>
                <a:spcPct val="90000"/>
              </a:lnSpc>
              <a:spcBef>
                <a:spcPct val="0"/>
              </a:spcBef>
              <a:spcAft>
                <a:spcPct val="0"/>
              </a:spcAft>
              <a:defRPr sz="3600" kern="1200">
                <a:solidFill>
                  <a:schemeClr val="accent2"/>
                </a:solidFill>
                <a:latin typeface="Arial Rounded MT Bold" panose="020F0704030504030204" pitchFamily="34" charset="77"/>
                <a:ea typeface="+mj-ea"/>
                <a:cs typeface="Arial" panose="020B0604020202020204" pitchFamily="34" charset="0"/>
              </a:defRPr>
            </a:lvl1pPr>
            <a:lvl2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2pPr>
            <a:lvl3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3pPr>
            <a:lvl4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4pPr>
            <a:lvl5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5pPr>
            <a:lvl6pPr marL="4572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6pPr>
            <a:lvl7pPr marL="9144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7pPr>
            <a:lvl8pPr marL="13716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8pPr>
            <a:lvl9pPr marL="18288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9pPr>
          </a:lstStyle>
          <a:p>
            <a:r>
              <a:rPr lang="en-US" dirty="0"/>
              <a:t>Technology</a:t>
            </a:r>
          </a:p>
        </p:txBody>
      </p:sp>
      <p:sp>
        <p:nvSpPr>
          <p:cNvPr id="5" name="Rectangle 4">
            <a:extLst>
              <a:ext uri="{FF2B5EF4-FFF2-40B4-BE49-F238E27FC236}">
                <a16:creationId xmlns:a16="http://schemas.microsoft.com/office/drawing/2014/main" id="{ADCB0E51-446B-4DA4-A0C0-839D66FB38D7}"/>
              </a:ext>
            </a:extLst>
          </p:cNvPr>
          <p:cNvSpPr/>
          <p:nvPr/>
        </p:nvSpPr>
        <p:spPr>
          <a:xfrm>
            <a:off x="5888736" y="585216"/>
            <a:ext cx="6099048" cy="404164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7025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A240-66DB-4AC4-B4BA-DAFC782F8D73}"/>
              </a:ext>
            </a:extLst>
          </p:cNvPr>
          <p:cNvSpPr>
            <a:spLocks noGrp="1"/>
          </p:cNvSpPr>
          <p:nvPr>
            <p:ph type="title"/>
          </p:nvPr>
        </p:nvSpPr>
        <p:spPr>
          <a:xfrm>
            <a:off x="798445" y="-216845"/>
            <a:ext cx="10515600" cy="1325563"/>
          </a:xfrm>
        </p:spPr>
        <p:txBody>
          <a:bodyPr/>
          <a:lstStyle/>
          <a:p>
            <a:pPr algn="ctr"/>
            <a:r>
              <a:rPr lang="en-US" sz="4400" dirty="0"/>
              <a:t>			vs 			</a:t>
            </a:r>
          </a:p>
        </p:txBody>
      </p:sp>
      <p:sp>
        <p:nvSpPr>
          <p:cNvPr id="3" name="Content Placeholder 2">
            <a:extLst>
              <a:ext uri="{FF2B5EF4-FFF2-40B4-BE49-F238E27FC236}">
                <a16:creationId xmlns:a16="http://schemas.microsoft.com/office/drawing/2014/main" id="{A121706F-66D6-4C0E-B0A9-013A9DEE7079}"/>
              </a:ext>
            </a:extLst>
          </p:cNvPr>
          <p:cNvSpPr>
            <a:spLocks noGrp="1"/>
          </p:cNvSpPr>
          <p:nvPr>
            <p:ph sz="half" idx="1"/>
          </p:nvPr>
        </p:nvSpPr>
        <p:spPr bwMode="auto">
          <a:xfrm>
            <a:off x="798444" y="1310797"/>
            <a:ext cx="4268304" cy="1831167"/>
          </a:xfrm>
          <a:prstGeom prst="roundRect">
            <a:avLst/>
          </a:prstGeom>
          <a:solidFill>
            <a:schemeClr val="tx2">
              <a:lumMod val="40000"/>
              <a:lumOff val="60000"/>
            </a:schemeClr>
          </a:solidFill>
          <a:ln w="9525">
            <a:solidFill>
              <a:schemeClr val="accent1"/>
            </a:solidFill>
            <a:miter lim="800000"/>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45720" rIns="45720"/>
          <a:lstStyle/>
          <a:p>
            <a:pPr marL="0" indent="0">
              <a:buNone/>
            </a:pPr>
            <a:r>
              <a:rPr lang="en-US" dirty="0">
                <a:solidFill>
                  <a:schemeClr val="bg1"/>
                </a:solidFill>
              </a:rPr>
              <a:t>Well supported off the shelf solution without the need for ongoing lab support</a:t>
            </a:r>
          </a:p>
        </p:txBody>
      </p:sp>
      <p:sp>
        <p:nvSpPr>
          <p:cNvPr id="4" name="Content Placeholder 3">
            <a:extLst>
              <a:ext uri="{FF2B5EF4-FFF2-40B4-BE49-F238E27FC236}">
                <a16:creationId xmlns:a16="http://schemas.microsoft.com/office/drawing/2014/main" id="{8F24FF7B-F52C-4888-B09C-F0632764B2FE}"/>
              </a:ext>
            </a:extLst>
          </p:cNvPr>
          <p:cNvSpPr>
            <a:spLocks noGrp="1"/>
          </p:cNvSpPr>
          <p:nvPr>
            <p:ph sz="half" idx="2"/>
          </p:nvPr>
        </p:nvSpPr>
        <p:spPr bwMode="auto">
          <a:xfrm>
            <a:off x="7188864" y="1310797"/>
            <a:ext cx="4572000" cy="1831167"/>
          </a:xfrm>
          <a:prstGeom prst="roundRect">
            <a:avLst/>
          </a:prstGeom>
          <a:solidFill>
            <a:srgbClr val="4A66AC"/>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lIns="45720" rIns="45720"/>
          <a:lstStyle/>
          <a:p>
            <a:pPr marL="0" indent="0">
              <a:buNone/>
            </a:pPr>
            <a:r>
              <a:rPr lang="en-US" dirty="0">
                <a:solidFill>
                  <a:schemeClr val="bg1"/>
                </a:solidFill>
              </a:rPr>
              <a:t>Custom solution with potential to grow with the laboratory</a:t>
            </a:r>
          </a:p>
        </p:txBody>
      </p:sp>
      <p:sp>
        <p:nvSpPr>
          <p:cNvPr id="6" name="Rectangle 5">
            <a:extLst>
              <a:ext uri="{FF2B5EF4-FFF2-40B4-BE49-F238E27FC236}">
                <a16:creationId xmlns:a16="http://schemas.microsoft.com/office/drawing/2014/main" id="{0B9DF3F8-52BE-44A3-902A-E57BBCCBEF0F}"/>
              </a:ext>
            </a:extLst>
          </p:cNvPr>
          <p:cNvSpPr/>
          <p:nvPr/>
        </p:nvSpPr>
        <p:spPr>
          <a:xfrm>
            <a:off x="2268931" y="428055"/>
            <a:ext cx="1237839" cy="769441"/>
          </a:xfrm>
          <a:prstGeom prst="rect">
            <a:avLst/>
          </a:prstGeom>
        </p:spPr>
        <p:txBody>
          <a:bodyPr wrap="none">
            <a:spAutoFit/>
          </a:bodyPr>
          <a:lstStyle/>
          <a:p>
            <a:r>
              <a:rPr lang="en-US" sz="4400" dirty="0">
                <a:solidFill>
                  <a:srgbClr val="9297CF"/>
                </a:solidFill>
                <a:latin typeface="Arial Rounded MT Bold" panose="020F0704030504030204" pitchFamily="34" charset="77"/>
                <a:ea typeface="+mj-ea"/>
                <a:cs typeface="Arial" panose="020B0604020202020204" pitchFamily="34" charset="0"/>
              </a:rPr>
              <a:t>Buy</a:t>
            </a:r>
            <a:endParaRPr lang="en-US" dirty="0">
              <a:solidFill>
                <a:srgbClr val="9297CF"/>
              </a:solidFill>
            </a:endParaRPr>
          </a:p>
        </p:txBody>
      </p:sp>
      <p:sp>
        <p:nvSpPr>
          <p:cNvPr id="9" name="Rectangle 8">
            <a:extLst>
              <a:ext uri="{FF2B5EF4-FFF2-40B4-BE49-F238E27FC236}">
                <a16:creationId xmlns:a16="http://schemas.microsoft.com/office/drawing/2014/main" id="{1AAC3A93-E730-4C44-AA50-B76DEF80B5CE}"/>
              </a:ext>
            </a:extLst>
          </p:cNvPr>
          <p:cNvSpPr/>
          <p:nvPr/>
        </p:nvSpPr>
        <p:spPr>
          <a:xfrm>
            <a:off x="8543514" y="450981"/>
            <a:ext cx="1588897" cy="769441"/>
          </a:xfrm>
          <a:prstGeom prst="rect">
            <a:avLst/>
          </a:prstGeom>
        </p:spPr>
        <p:txBody>
          <a:bodyPr wrap="none">
            <a:spAutoFit/>
          </a:bodyPr>
          <a:lstStyle/>
          <a:p>
            <a:r>
              <a:rPr lang="en-US" sz="4400" dirty="0">
                <a:solidFill>
                  <a:srgbClr val="4A66AC"/>
                </a:solidFill>
                <a:latin typeface="Arial Rounded MT Bold" panose="020F0704030504030204" pitchFamily="34" charset="77"/>
                <a:ea typeface="+mj-ea"/>
                <a:cs typeface="Arial" panose="020B0604020202020204" pitchFamily="34" charset="0"/>
              </a:rPr>
              <a:t>Build</a:t>
            </a:r>
            <a:endParaRPr lang="en-US" dirty="0">
              <a:solidFill>
                <a:srgbClr val="4A66AC"/>
              </a:solidFill>
            </a:endParaRPr>
          </a:p>
        </p:txBody>
      </p:sp>
      <p:sp>
        <p:nvSpPr>
          <p:cNvPr id="7" name="Content Placeholder 2">
            <a:extLst>
              <a:ext uri="{FF2B5EF4-FFF2-40B4-BE49-F238E27FC236}">
                <a16:creationId xmlns:a16="http://schemas.microsoft.com/office/drawing/2014/main" id="{6B4F6A70-AC04-4875-9246-BCF395F55585}"/>
              </a:ext>
            </a:extLst>
          </p:cNvPr>
          <p:cNvSpPr txBox="1">
            <a:spLocks/>
          </p:cNvSpPr>
          <p:nvPr/>
        </p:nvSpPr>
        <p:spPr bwMode="auto">
          <a:xfrm>
            <a:off x="798444" y="3649517"/>
            <a:ext cx="4268304" cy="2323039"/>
          </a:xfrm>
          <a:prstGeom prst="wedgeRoundRectCallout">
            <a:avLst>
              <a:gd name="adj1" fmla="val 48251"/>
              <a:gd name="adj2" fmla="val -26744"/>
              <a:gd name="adj3" fmla="val 16667"/>
            </a:avLst>
          </a:prstGeom>
          <a:solidFill>
            <a:schemeClr val="tx2">
              <a:lumMod val="40000"/>
              <a:lumOff val="60000"/>
            </a:schemeClr>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dirty="0">
                <a:solidFill>
                  <a:schemeClr val="bg1"/>
                </a:solidFill>
              </a:rPr>
              <a:t>Contracting</a:t>
            </a:r>
          </a:p>
          <a:p>
            <a:r>
              <a:rPr lang="en-US" dirty="0">
                <a:solidFill>
                  <a:schemeClr val="bg1"/>
                </a:solidFill>
              </a:rPr>
              <a:t>New systems can have gaps too</a:t>
            </a:r>
          </a:p>
          <a:p>
            <a:pPr marL="0" indent="0">
              <a:buNone/>
            </a:pPr>
            <a:r>
              <a:rPr lang="en-US" dirty="0">
                <a:solidFill>
                  <a:schemeClr val="bg1"/>
                </a:solidFill>
              </a:rPr>
              <a:t>• Not customizable</a:t>
            </a:r>
          </a:p>
          <a:p>
            <a:endParaRPr lang="en-US" dirty="0">
              <a:solidFill>
                <a:schemeClr val="bg1"/>
              </a:solidFill>
            </a:endParaRPr>
          </a:p>
        </p:txBody>
      </p:sp>
      <p:sp>
        <p:nvSpPr>
          <p:cNvPr id="8" name="Content Placeholder 3">
            <a:extLst>
              <a:ext uri="{FF2B5EF4-FFF2-40B4-BE49-F238E27FC236}">
                <a16:creationId xmlns:a16="http://schemas.microsoft.com/office/drawing/2014/main" id="{5D8760C3-6C4D-4355-8210-3EC23D5A422D}"/>
              </a:ext>
            </a:extLst>
          </p:cNvPr>
          <p:cNvSpPr txBox="1">
            <a:spLocks/>
          </p:cNvSpPr>
          <p:nvPr/>
        </p:nvSpPr>
        <p:spPr bwMode="auto">
          <a:xfrm>
            <a:off x="7188864" y="3649517"/>
            <a:ext cx="4572000" cy="2323039"/>
          </a:xfrm>
          <a:prstGeom prst="wedgeRoundRectCallout">
            <a:avLst>
              <a:gd name="adj1" fmla="val -35660"/>
              <a:gd name="adj2" fmla="val -21692"/>
              <a:gd name="adj3" fmla="val 16667"/>
            </a:avLst>
          </a:prstGeom>
          <a:solidFill>
            <a:srgbClr val="4A66AC"/>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dirty="0">
                <a:solidFill>
                  <a:schemeClr val="bg1"/>
                </a:solidFill>
              </a:rPr>
              <a:t>Coding not a common skillset in laboratory personnel</a:t>
            </a:r>
          </a:p>
          <a:p>
            <a:r>
              <a:rPr lang="en-US" dirty="0">
                <a:solidFill>
                  <a:schemeClr val="bg1"/>
                </a:solidFill>
              </a:rPr>
              <a:t>"Risky" lab owns the continued maintenance</a:t>
            </a:r>
          </a:p>
        </p:txBody>
      </p:sp>
      <p:grpSp>
        <p:nvGrpSpPr>
          <p:cNvPr id="5" name="Group 4">
            <a:extLst>
              <a:ext uri="{FF2B5EF4-FFF2-40B4-BE49-F238E27FC236}">
                <a16:creationId xmlns:a16="http://schemas.microsoft.com/office/drawing/2014/main" id="{8947EE71-A42D-46F8-9910-3FC1D09F2606}"/>
              </a:ext>
            </a:extLst>
          </p:cNvPr>
          <p:cNvGrpSpPr/>
          <p:nvPr/>
        </p:nvGrpSpPr>
        <p:grpSpPr>
          <a:xfrm>
            <a:off x="5253850" y="2006694"/>
            <a:ext cx="1779765" cy="2778094"/>
            <a:chOff x="5253850" y="2006694"/>
            <a:chExt cx="1779765" cy="2778094"/>
          </a:xfrm>
        </p:grpSpPr>
        <p:sp>
          <p:nvSpPr>
            <p:cNvPr id="12" name="Arrow: Pentagon 11">
              <a:extLst>
                <a:ext uri="{FF2B5EF4-FFF2-40B4-BE49-F238E27FC236}">
                  <a16:creationId xmlns:a16="http://schemas.microsoft.com/office/drawing/2014/main" id="{6CC7F6F1-7826-4918-B19B-B6540CA90A87}"/>
                </a:ext>
              </a:extLst>
            </p:cNvPr>
            <p:cNvSpPr/>
            <p:nvPr/>
          </p:nvSpPr>
          <p:spPr>
            <a:xfrm rot="5400000">
              <a:off x="5576098" y="3327271"/>
              <a:ext cx="1135270" cy="1779763"/>
            </a:xfrm>
            <a:prstGeom prst="homePlate">
              <a:avLst/>
            </a:prstGeom>
            <a:solidFill>
              <a:srgbClr val="FF5757"/>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a:extLst>
                <a:ext uri="{FF2B5EF4-FFF2-40B4-BE49-F238E27FC236}">
                  <a16:creationId xmlns:a16="http://schemas.microsoft.com/office/drawing/2014/main" id="{D92722D9-A4A3-44DF-BBC0-A6A1EA9AFEE7}"/>
                </a:ext>
              </a:extLst>
            </p:cNvPr>
            <p:cNvSpPr txBox="1"/>
            <p:nvPr/>
          </p:nvSpPr>
          <p:spPr>
            <a:xfrm>
              <a:off x="5335242" y="3755487"/>
              <a:ext cx="1616982" cy="461665"/>
            </a:xfrm>
            <a:prstGeom prst="rect">
              <a:avLst/>
            </a:prstGeom>
            <a:noFill/>
          </p:spPr>
          <p:txBody>
            <a:bodyPr wrap="none" rtlCol="0">
              <a:spAutoFit/>
            </a:bodyPr>
            <a:lstStyle/>
            <a:p>
              <a:pPr algn="ctr"/>
              <a:r>
                <a:rPr lang="en-US" sz="2400" dirty="0">
                  <a:solidFill>
                    <a:schemeClr val="bg1"/>
                  </a:solidFill>
                </a:rPr>
                <a:t>Weakness</a:t>
              </a:r>
            </a:p>
          </p:txBody>
        </p:sp>
        <p:sp>
          <p:nvSpPr>
            <p:cNvPr id="14" name="Arrow: Pentagon 13">
              <a:extLst>
                <a:ext uri="{FF2B5EF4-FFF2-40B4-BE49-F238E27FC236}">
                  <a16:creationId xmlns:a16="http://schemas.microsoft.com/office/drawing/2014/main" id="{CC2D5FC4-54CE-47EE-98FE-1A82A51D8385}"/>
                </a:ext>
              </a:extLst>
            </p:cNvPr>
            <p:cNvSpPr/>
            <p:nvPr/>
          </p:nvSpPr>
          <p:spPr>
            <a:xfrm rot="16200000">
              <a:off x="5576098" y="1684446"/>
              <a:ext cx="1135270" cy="1779765"/>
            </a:xfrm>
            <a:prstGeom prst="homePlate">
              <a:avLst/>
            </a:prstGeom>
            <a:solidFill>
              <a:srgbClr val="00B000"/>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TextBox 14">
              <a:extLst>
                <a:ext uri="{FF2B5EF4-FFF2-40B4-BE49-F238E27FC236}">
                  <a16:creationId xmlns:a16="http://schemas.microsoft.com/office/drawing/2014/main" id="{C81665B8-520C-4729-A745-5F6107F08FAC}"/>
                </a:ext>
              </a:extLst>
            </p:cNvPr>
            <p:cNvSpPr txBox="1"/>
            <p:nvPr/>
          </p:nvSpPr>
          <p:spPr>
            <a:xfrm>
              <a:off x="5392566" y="2478806"/>
              <a:ext cx="1502335" cy="461665"/>
            </a:xfrm>
            <a:prstGeom prst="rect">
              <a:avLst/>
            </a:prstGeom>
            <a:noFill/>
          </p:spPr>
          <p:txBody>
            <a:bodyPr wrap="none" rtlCol="0">
              <a:spAutoFit/>
            </a:bodyPr>
            <a:lstStyle/>
            <a:p>
              <a:pPr algn="ctr"/>
              <a:r>
                <a:rPr lang="en-US" sz="2400" dirty="0">
                  <a:solidFill>
                    <a:schemeClr val="bg1"/>
                  </a:solidFill>
                </a:rPr>
                <a:t>Strengths</a:t>
              </a:r>
            </a:p>
          </p:txBody>
        </p:sp>
      </p:grpSp>
    </p:spTree>
    <p:extLst>
      <p:ext uri="{BB962C8B-B14F-4D97-AF65-F5344CB8AC3E}">
        <p14:creationId xmlns:p14="http://schemas.microsoft.com/office/powerpoint/2010/main" val="1375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fade">
                                      <p:cBhvr>
                                        <p:cTn id="12" dur="500"/>
                                        <p:tgtEl>
                                          <p:spTgt spid="4">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A240-66DB-4AC4-B4BA-DAFC782F8D73}"/>
              </a:ext>
            </a:extLst>
          </p:cNvPr>
          <p:cNvSpPr>
            <a:spLocks noGrp="1"/>
          </p:cNvSpPr>
          <p:nvPr>
            <p:ph type="title"/>
          </p:nvPr>
        </p:nvSpPr>
        <p:spPr>
          <a:xfrm>
            <a:off x="798445" y="-216845"/>
            <a:ext cx="10515600" cy="1325563"/>
          </a:xfrm>
        </p:spPr>
        <p:txBody>
          <a:bodyPr/>
          <a:lstStyle/>
          <a:p>
            <a:pPr algn="ctr"/>
            <a:r>
              <a:rPr lang="en-US" sz="4400" dirty="0"/>
              <a:t>			 			</a:t>
            </a:r>
          </a:p>
        </p:txBody>
      </p:sp>
      <p:sp>
        <p:nvSpPr>
          <p:cNvPr id="3" name="Content Placeholder 2">
            <a:extLst>
              <a:ext uri="{FF2B5EF4-FFF2-40B4-BE49-F238E27FC236}">
                <a16:creationId xmlns:a16="http://schemas.microsoft.com/office/drawing/2014/main" id="{A121706F-66D6-4C0E-B0A9-013A9DEE7079}"/>
              </a:ext>
            </a:extLst>
          </p:cNvPr>
          <p:cNvSpPr>
            <a:spLocks noGrp="1"/>
          </p:cNvSpPr>
          <p:nvPr>
            <p:ph sz="half" idx="1"/>
          </p:nvPr>
        </p:nvSpPr>
        <p:spPr bwMode="auto">
          <a:xfrm>
            <a:off x="3158734" y="1691206"/>
            <a:ext cx="5795022" cy="4012184"/>
          </a:xfrm>
          <a:prstGeom prst="roundRect">
            <a:avLst/>
          </a:prstGeom>
          <a:solidFill>
            <a:schemeClr val="tx2">
              <a:lumMod val="40000"/>
              <a:lumOff val="60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lIns="45720" rIns="45720"/>
          <a:lstStyle/>
          <a:p>
            <a:pPr marL="0" indent="0">
              <a:buNone/>
            </a:pPr>
            <a:r>
              <a:rPr lang="en-US" sz="4400" dirty="0">
                <a:solidFill>
                  <a:srgbClr val="FFFF00"/>
                </a:solidFill>
              </a:rPr>
              <a:t>Well-supported</a:t>
            </a:r>
            <a:r>
              <a:rPr lang="en-US" sz="4400" dirty="0">
                <a:solidFill>
                  <a:schemeClr val="bg1"/>
                </a:solidFill>
              </a:rPr>
              <a:t> </a:t>
            </a:r>
          </a:p>
          <a:p>
            <a:pPr marL="0" indent="0">
              <a:buNone/>
            </a:pPr>
            <a:r>
              <a:rPr lang="en-US" sz="4400" dirty="0">
                <a:solidFill>
                  <a:srgbClr val="00E200"/>
                </a:solidFill>
              </a:rPr>
              <a:t>off the shelf solution</a:t>
            </a:r>
            <a:r>
              <a:rPr lang="en-US" sz="4400" dirty="0">
                <a:solidFill>
                  <a:schemeClr val="bg1"/>
                </a:solidFill>
              </a:rPr>
              <a:t> without the need for ongoing lab support</a:t>
            </a:r>
          </a:p>
        </p:txBody>
      </p:sp>
      <p:sp>
        <p:nvSpPr>
          <p:cNvPr id="6" name="Rectangle 5">
            <a:extLst>
              <a:ext uri="{FF2B5EF4-FFF2-40B4-BE49-F238E27FC236}">
                <a16:creationId xmlns:a16="http://schemas.microsoft.com/office/drawing/2014/main" id="{0B9DF3F8-52BE-44A3-902A-E57BBCCBEF0F}"/>
              </a:ext>
            </a:extLst>
          </p:cNvPr>
          <p:cNvSpPr/>
          <p:nvPr/>
        </p:nvSpPr>
        <p:spPr>
          <a:xfrm>
            <a:off x="5392580" y="534380"/>
            <a:ext cx="1237839" cy="769441"/>
          </a:xfrm>
          <a:prstGeom prst="rect">
            <a:avLst/>
          </a:prstGeom>
        </p:spPr>
        <p:txBody>
          <a:bodyPr wrap="none">
            <a:spAutoFit/>
          </a:bodyPr>
          <a:lstStyle/>
          <a:p>
            <a:r>
              <a:rPr lang="en-US" sz="4400" dirty="0">
                <a:solidFill>
                  <a:srgbClr val="9297CF"/>
                </a:solidFill>
                <a:latin typeface="Arial Rounded MT Bold" panose="020F0704030504030204" pitchFamily="34" charset="77"/>
                <a:ea typeface="+mj-ea"/>
                <a:cs typeface="Arial" panose="020B0604020202020204" pitchFamily="34" charset="0"/>
              </a:rPr>
              <a:t>Buy</a:t>
            </a:r>
            <a:endParaRPr lang="en-US" dirty="0">
              <a:solidFill>
                <a:srgbClr val="9297CF"/>
              </a:solidFill>
            </a:endParaRPr>
          </a:p>
        </p:txBody>
      </p:sp>
      <p:sp>
        <p:nvSpPr>
          <p:cNvPr id="10" name="Speech Bubble: Oval 9">
            <a:extLst>
              <a:ext uri="{FF2B5EF4-FFF2-40B4-BE49-F238E27FC236}">
                <a16:creationId xmlns:a16="http://schemas.microsoft.com/office/drawing/2014/main" id="{4FFCF184-E52B-4C30-93BD-CDAA6FC868F1}"/>
              </a:ext>
            </a:extLst>
          </p:cNvPr>
          <p:cNvSpPr/>
          <p:nvPr/>
        </p:nvSpPr>
        <p:spPr>
          <a:xfrm>
            <a:off x="522766" y="1920349"/>
            <a:ext cx="2448967" cy="1227551"/>
          </a:xfrm>
          <a:custGeom>
            <a:avLst/>
            <a:gdLst>
              <a:gd name="connsiteX0" fmla="*/ 2669937 w 2448967"/>
              <a:gd name="connsiteY0" fmla="*/ 337110 h 1227551"/>
              <a:gd name="connsiteX1" fmla="*/ 2430736 w 2448967"/>
              <a:gd name="connsiteY1" fmla="*/ 508256 h 1227551"/>
              <a:gd name="connsiteX2" fmla="*/ 1311414 w 2448967"/>
              <a:gd name="connsiteY2" fmla="*/ 1226003 h 1227551"/>
              <a:gd name="connsiteX3" fmla="*/ 85121 w 2448967"/>
              <a:gd name="connsiteY3" fmla="*/ 838622 h 1227551"/>
              <a:gd name="connsiteX4" fmla="*/ 1069902 w 2448967"/>
              <a:gd name="connsiteY4" fmla="*/ 4911 h 1227551"/>
              <a:gd name="connsiteX5" fmla="*/ 2264043 w 2448967"/>
              <a:gd name="connsiteY5" fmla="*/ 289439 h 1227551"/>
              <a:gd name="connsiteX6" fmla="*/ 2669937 w 2448967"/>
              <a:gd name="connsiteY6" fmla="*/ 337110 h 1227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967" h="1227551" fill="none" extrusionOk="0">
                <a:moveTo>
                  <a:pt x="2669937" y="337110"/>
                </a:moveTo>
                <a:cubicBezTo>
                  <a:pt x="2599464" y="393871"/>
                  <a:pt x="2466704" y="447359"/>
                  <a:pt x="2430736" y="508256"/>
                </a:cubicBezTo>
                <a:cubicBezTo>
                  <a:pt x="2519741" y="848035"/>
                  <a:pt x="2001606" y="1224000"/>
                  <a:pt x="1311414" y="1226003"/>
                </a:cubicBezTo>
                <a:cubicBezTo>
                  <a:pt x="770299" y="1252509"/>
                  <a:pt x="220465" y="1153967"/>
                  <a:pt x="85121" y="838622"/>
                </a:cubicBezTo>
                <a:cubicBezTo>
                  <a:pt x="-152996" y="395740"/>
                  <a:pt x="381096" y="138886"/>
                  <a:pt x="1069902" y="4911"/>
                </a:cubicBezTo>
                <a:cubicBezTo>
                  <a:pt x="1534779" y="-19043"/>
                  <a:pt x="1927283" y="120126"/>
                  <a:pt x="2264043" y="289439"/>
                </a:cubicBezTo>
                <a:cubicBezTo>
                  <a:pt x="2392695" y="263121"/>
                  <a:pt x="2518886" y="338476"/>
                  <a:pt x="2669937" y="337110"/>
                </a:cubicBezTo>
                <a:close/>
              </a:path>
              <a:path w="2448967" h="1227551" stroke="0" extrusionOk="0">
                <a:moveTo>
                  <a:pt x="2669937" y="337110"/>
                </a:moveTo>
                <a:cubicBezTo>
                  <a:pt x="2612713" y="410278"/>
                  <a:pt x="2483394" y="450059"/>
                  <a:pt x="2430736" y="508256"/>
                </a:cubicBezTo>
                <a:cubicBezTo>
                  <a:pt x="2553499" y="909646"/>
                  <a:pt x="2091361" y="1327272"/>
                  <a:pt x="1311414" y="1226003"/>
                </a:cubicBezTo>
                <a:cubicBezTo>
                  <a:pt x="751044" y="1229863"/>
                  <a:pt x="333109" y="1150315"/>
                  <a:pt x="85121" y="838622"/>
                </a:cubicBezTo>
                <a:cubicBezTo>
                  <a:pt x="-385366" y="487953"/>
                  <a:pt x="143225" y="142764"/>
                  <a:pt x="1069902" y="4911"/>
                </a:cubicBezTo>
                <a:cubicBezTo>
                  <a:pt x="1597809" y="-49091"/>
                  <a:pt x="1994196" y="73793"/>
                  <a:pt x="2264043" y="289439"/>
                </a:cubicBezTo>
                <a:cubicBezTo>
                  <a:pt x="2418190" y="270073"/>
                  <a:pt x="2539698" y="324382"/>
                  <a:pt x="2669937" y="337110"/>
                </a:cubicBezTo>
                <a:close/>
              </a:path>
            </a:pathLst>
          </a:custGeom>
          <a:solidFill>
            <a:srgbClr val="FFFF00"/>
          </a:solidFill>
          <a:ln w="76200">
            <a:solidFill>
              <a:srgbClr val="4A66AC"/>
            </a:solidFill>
            <a:extLst>
              <a:ext uri="{C807C97D-BFC1-408E-A445-0C87EB9F89A2}">
                <ask:lineSketchStyleProps xmlns:ask="http://schemas.microsoft.com/office/drawing/2018/sketchyshapes" sd="187418209">
                  <a:prstGeom prst="wedgeEllipseCallout">
                    <a:avLst>
                      <a:gd name="adj1" fmla="val 59023"/>
                      <a:gd name="adj2" fmla="val -22538"/>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mic Sans MS" panose="030F0702030302020204" pitchFamily="66" charset="0"/>
              </a:rPr>
              <a:t>But for how long??</a:t>
            </a:r>
          </a:p>
        </p:txBody>
      </p:sp>
      <p:sp>
        <p:nvSpPr>
          <p:cNvPr id="4" name="TextBox 3">
            <a:extLst>
              <a:ext uri="{FF2B5EF4-FFF2-40B4-BE49-F238E27FC236}">
                <a16:creationId xmlns:a16="http://schemas.microsoft.com/office/drawing/2014/main" id="{02BCCCE3-E802-43AD-94D8-C880519E16DB}"/>
              </a:ext>
            </a:extLst>
          </p:cNvPr>
          <p:cNvSpPr txBox="1"/>
          <p:nvPr/>
        </p:nvSpPr>
        <p:spPr>
          <a:xfrm>
            <a:off x="3308744" y="1821437"/>
            <a:ext cx="3970382" cy="769441"/>
          </a:xfrm>
          <a:prstGeom prst="rect">
            <a:avLst/>
          </a:prstGeom>
          <a:noFill/>
        </p:spPr>
        <p:txBody>
          <a:bodyPr wrap="none" rtlCol="0">
            <a:spAutoFit/>
          </a:bodyPr>
          <a:lstStyle/>
          <a:p>
            <a:r>
              <a:rPr lang="en-US" sz="4400" dirty="0">
                <a:solidFill>
                  <a:schemeClr val="bg1"/>
                </a:solidFill>
              </a:rPr>
              <a:t>Well-supported</a:t>
            </a:r>
          </a:p>
        </p:txBody>
      </p:sp>
      <p:sp>
        <p:nvSpPr>
          <p:cNvPr id="8" name="TextBox 7">
            <a:extLst>
              <a:ext uri="{FF2B5EF4-FFF2-40B4-BE49-F238E27FC236}">
                <a16:creationId xmlns:a16="http://schemas.microsoft.com/office/drawing/2014/main" id="{0D227204-DED0-4A61-9911-96CA08930F06}"/>
              </a:ext>
            </a:extLst>
          </p:cNvPr>
          <p:cNvSpPr txBox="1"/>
          <p:nvPr/>
        </p:nvSpPr>
        <p:spPr>
          <a:xfrm>
            <a:off x="3309816" y="2550860"/>
            <a:ext cx="5323317" cy="769441"/>
          </a:xfrm>
          <a:prstGeom prst="rect">
            <a:avLst/>
          </a:prstGeom>
          <a:solidFill>
            <a:srgbClr val="9297CF"/>
          </a:solidFill>
        </p:spPr>
        <p:txBody>
          <a:bodyPr wrap="none" rtlCol="0">
            <a:spAutoFit/>
          </a:bodyPr>
          <a:lstStyle/>
          <a:p>
            <a:r>
              <a:rPr lang="en-US" sz="4400" dirty="0">
                <a:solidFill>
                  <a:schemeClr val="bg1"/>
                </a:solidFill>
              </a:rPr>
              <a:t>off the shelf solution</a:t>
            </a:r>
          </a:p>
        </p:txBody>
      </p:sp>
      <p:sp>
        <p:nvSpPr>
          <p:cNvPr id="49" name="Speech Bubble: Oval 48">
            <a:extLst>
              <a:ext uri="{FF2B5EF4-FFF2-40B4-BE49-F238E27FC236}">
                <a16:creationId xmlns:a16="http://schemas.microsoft.com/office/drawing/2014/main" id="{BBF699B7-5B3B-4901-8B75-450D497AFD61}"/>
              </a:ext>
            </a:extLst>
          </p:cNvPr>
          <p:cNvSpPr/>
          <p:nvPr/>
        </p:nvSpPr>
        <p:spPr>
          <a:xfrm>
            <a:off x="8953756" y="2323224"/>
            <a:ext cx="3238244" cy="1227551"/>
          </a:xfrm>
          <a:custGeom>
            <a:avLst/>
            <a:gdLst>
              <a:gd name="connsiteX0" fmla="*/ -478483 w 3238244"/>
              <a:gd name="connsiteY0" fmla="*/ 640131 h 1227551"/>
              <a:gd name="connsiteX1" fmla="*/ 20386 w 3238244"/>
              <a:gd name="connsiteY1" fmla="*/ 516685 h 1227551"/>
              <a:gd name="connsiteX2" fmla="*/ 1633759 w 3238244"/>
              <a:gd name="connsiteY2" fmla="*/ 25 h 1227551"/>
              <a:gd name="connsiteX3" fmla="*/ 3237298 w 3238244"/>
              <a:gd name="connsiteY3" fmla="*/ 592789 h 1227551"/>
              <a:gd name="connsiteX4" fmla="*/ 1649697 w 3238244"/>
              <a:gd name="connsiteY4" fmla="*/ 1227442 h 1227551"/>
              <a:gd name="connsiteX5" fmla="*/ 40856 w 3238244"/>
              <a:gd name="connsiteY5" fmla="*/ 750784 h 1227551"/>
              <a:gd name="connsiteX6" fmla="*/ -478483 w 3238244"/>
              <a:gd name="connsiteY6" fmla="*/ 640131 h 1227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244" h="1227551" fill="none" extrusionOk="0">
                <a:moveTo>
                  <a:pt x="-478483" y="640131"/>
                </a:moveTo>
                <a:cubicBezTo>
                  <a:pt x="-267379" y="528342"/>
                  <a:pt x="-173860" y="612106"/>
                  <a:pt x="20386" y="516685"/>
                </a:cubicBezTo>
                <a:cubicBezTo>
                  <a:pt x="100697" y="192965"/>
                  <a:pt x="764994" y="45674"/>
                  <a:pt x="1633759" y="25"/>
                </a:cubicBezTo>
                <a:cubicBezTo>
                  <a:pt x="2442204" y="61999"/>
                  <a:pt x="3166509" y="308939"/>
                  <a:pt x="3237298" y="592789"/>
                </a:cubicBezTo>
                <a:cubicBezTo>
                  <a:pt x="3281337" y="918211"/>
                  <a:pt x="2714240" y="1351006"/>
                  <a:pt x="1649697" y="1227442"/>
                </a:cubicBezTo>
                <a:cubicBezTo>
                  <a:pt x="850387" y="1254052"/>
                  <a:pt x="124119" y="1069974"/>
                  <a:pt x="40856" y="750784"/>
                </a:cubicBezTo>
                <a:cubicBezTo>
                  <a:pt x="-142806" y="767940"/>
                  <a:pt x="-314619" y="673765"/>
                  <a:pt x="-478483" y="640131"/>
                </a:cubicBezTo>
                <a:close/>
              </a:path>
              <a:path w="3238244" h="1227551" stroke="0" extrusionOk="0">
                <a:moveTo>
                  <a:pt x="-478483" y="640131"/>
                </a:moveTo>
                <a:cubicBezTo>
                  <a:pt x="-347647" y="588932"/>
                  <a:pt x="-189711" y="630469"/>
                  <a:pt x="20386" y="516685"/>
                </a:cubicBezTo>
                <a:cubicBezTo>
                  <a:pt x="144705" y="269342"/>
                  <a:pt x="858262" y="54488"/>
                  <a:pt x="1633759" y="25"/>
                </a:cubicBezTo>
                <a:cubicBezTo>
                  <a:pt x="2464535" y="-17610"/>
                  <a:pt x="3235890" y="298077"/>
                  <a:pt x="3237298" y="592789"/>
                </a:cubicBezTo>
                <a:cubicBezTo>
                  <a:pt x="3121503" y="953132"/>
                  <a:pt x="2386918" y="1328959"/>
                  <a:pt x="1649697" y="1227442"/>
                </a:cubicBezTo>
                <a:cubicBezTo>
                  <a:pt x="916328" y="1218233"/>
                  <a:pt x="139904" y="983066"/>
                  <a:pt x="40856" y="750784"/>
                </a:cubicBezTo>
                <a:cubicBezTo>
                  <a:pt x="-202683" y="755752"/>
                  <a:pt x="-236488" y="680235"/>
                  <a:pt x="-478483" y="640131"/>
                </a:cubicBezTo>
                <a:close/>
              </a:path>
            </a:pathLst>
          </a:custGeom>
          <a:solidFill>
            <a:srgbClr val="00E200"/>
          </a:solidFill>
          <a:ln w="76200">
            <a:solidFill>
              <a:srgbClr val="4A66AC"/>
            </a:solidFill>
            <a:extLst>
              <a:ext uri="{C807C97D-BFC1-408E-A445-0C87EB9F89A2}">
                <ask:lineSketchStyleProps xmlns:ask="http://schemas.microsoft.com/office/drawing/2018/sketchyshapes" sd="187418209">
                  <a:prstGeom prst="wedgeEllipseCallout">
                    <a:avLst>
                      <a:gd name="adj1" fmla="val -64776"/>
                      <a:gd name="adj2" fmla="val 214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dirty="0">
                <a:solidFill>
                  <a:schemeClr val="tx1"/>
                </a:solidFill>
                <a:latin typeface="Comic Sans MS" panose="030F0702030302020204" pitchFamily="66" charset="0"/>
              </a:rPr>
              <a:t>Except for build, configuration…</a:t>
            </a:r>
          </a:p>
        </p:txBody>
      </p:sp>
    </p:spTree>
    <p:extLst>
      <p:ext uri="{BB962C8B-B14F-4D97-AF65-F5344CB8AC3E}">
        <p14:creationId xmlns:p14="http://schemas.microsoft.com/office/powerpoint/2010/main" val="386925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P spid="8" grpId="0" animBg="1"/>
      <p:bldP spid="4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A240-66DB-4AC4-B4BA-DAFC782F8D73}"/>
              </a:ext>
            </a:extLst>
          </p:cNvPr>
          <p:cNvSpPr>
            <a:spLocks noGrp="1"/>
          </p:cNvSpPr>
          <p:nvPr>
            <p:ph type="title"/>
          </p:nvPr>
        </p:nvSpPr>
        <p:spPr>
          <a:xfrm>
            <a:off x="798445" y="-216845"/>
            <a:ext cx="10515600" cy="1325563"/>
          </a:xfrm>
        </p:spPr>
        <p:txBody>
          <a:bodyPr/>
          <a:lstStyle/>
          <a:p>
            <a:pPr algn="ctr"/>
            <a:r>
              <a:rPr lang="en-US" sz="4400" dirty="0"/>
              <a:t>			vs 			</a:t>
            </a:r>
          </a:p>
        </p:txBody>
      </p:sp>
      <p:sp>
        <p:nvSpPr>
          <p:cNvPr id="3" name="Content Placeholder 2">
            <a:extLst>
              <a:ext uri="{FF2B5EF4-FFF2-40B4-BE49-F238E27FC236}">
                <a16:creationId xmlns:a16="http://schemas.microsoft.com/office/drawing/2014/main" id="{A121706F-66D6-4C0E-B0A9-013A9DEE7079}"/>
              </a:ext>
            </a:extLst>
          </p:cNvPr>
          <p:cNvSpPr>
            <a:spLocks noGrp="1"/>
          </p:cNvSpPr>
          <p:nvPr>
            <p:ph sz="half" idx="1"/>
          </p:nvPr>
        </p:nvSpPr>
        <p:spPr bwMode="auto">
          <a:xfrm>
            <a:off x="798444" y="1310797"/>
            <a:ext cx="4268304" cy="1831167"/>
          </a:xfrm>
          <a:prstGeom prst="roundRect">
            <a:avLst/>
          </a:prstGeom>
          <a:solidFill>
            <a:schemeClr val="tx2">
              <a:lumMod val="40000"/>
              <a:lumOff val="60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lIns="45720" rIns="45720"/>
          <a:lstStyle/>
          <a:p>
            <a:pPr marL="0" indent="0">
              <a:buNone/>
            </a:pPr>
            <a:r>
              <a:rPr lang="en-US" dirty="0">
                <a:solidFill>
                  <a:schemeClr val="bg1"/>
                </a:solidFill>
              </a:rPr>
              <a:t>Well supported off the shelf solution without the need for ongoing lab support</a:t>
            </a:r>
          </a:p>
        </p:txBody>
      </p:sp>
      <p:sp>
        <p:nvSpPr>
          <p:cNvPr id="4" name="Content Placeholder 3">
            <a:extLst>
              <a:ext uri="{FF2B5EF4-FFF2-40B4-BE49-F238E27FC236}">
                <a16:creationId xmlns:a16="http://schemas.microsoft.com/office/drawing/2014/main" id="{8F24FF7B-F52C-4888-B09C-F0632764B2FE}"/>
              </a:ext>
            </a:extLst>
          </p:cNvPr>
          <p:cNvSpPr>
            <a:spLocks noGrp="1"/>
          </p:cNvSpPr>
          <p:nvPr>
            <p:ph sz="half" idx="2"/>
          </p:nvPr>
        </p:nvSpPr>
        <p:spPr bwMode="auto">
          <a:xfrm>
            <a:off x="7188864" y="1310797"/>
            <a:ext cx="4572000" cy="1831167"/>
          </a:xfrm>
          <a:prstGeom prst="roundRect">
            <a:avLst/>
          </a:prstGeom>
          <a:solidFill>
            <a:srgbClr val="4A66AC"/>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lIns="45720" rIns="45720"/>
          <a:lstStyle/>
          <a:p>
            <a:pPr marL="0" indent="0">
              <a:buNone/>
            </a:pPr>
            <a:r>
              <a:rPr lang="en-US" dirty="0">
                <a:solidFill>
                  <a:schemeClr val="bg1"/>
                </a:solidFill>
              </a:rPr>
              <a:t>Fit for purpose custom solution with potential to grow with the laboratory</a:t>
            </a:r>
          </a:p>
        </p:txBody>
      </p:sp>
      <p:sp>
        <p:nvSpPr>
          <p:cNvPr id="6" name="Rectangle 5">
            <a:extLst>
              <a:ext uri="{FF2B5EF4-FFF2-40B4-BE49-F238E27FC236}">
                <a16:creationId xmlns:a16="http://schemas.microsoft.com/office/drawing/2014/main" id="{0B9DF3F8-52BE-44A3-902A-E57BBCCBEF0F}"/>
              </a:ext>
            </a:extLst>
          </p:cNvPr>
          <p:cNvSpPr/>
          <p:nvPr/>
        </p:nvSpPr>
        <p:spPr>
          <a:xfrm>
            <a:off x="2268931" y="428055"/>
            <a:ext cx="1237839" cy="769441"/>
          </a:xfrm>
          <a:prstGeom prst="rect">
            <a:avLst/>
          </a:prstGeom>
        </p:spPr>
        <p:txBody>
          <a:bodyPr wrap="none">
            <a:spAutoFit/>
          </a:bodyPr>
          <a:lstStyle/>
          <a:p>
            <a:r>
              <a:rPr lang="en-US" sz="4400" dirty="0">
                <a:solidFill>
                  <a:srgbClr val="9297CF"/>
                </a:solidFill>
                <a:latin typeface="Arial Rounded MT Bold" panose="020F0704030504030204" pitchFamily="34" charset="77"/>
                <a:ea typeface="+mj-ea"/>
                <a:cs typeface="Arial" panose="020B0604020202020204" pitchFamily="34" charset="0"/>
              </a:rPr>
              <a:t>Buy</a:t>
            </a:r>
            <a:endParaRPr lang="en-US" dirty="0">
              <a:solidFill>
                <a:srgbClr val="9297CF"/>
              </a:solidFill>
            </a:endParaRPr>
          </a:p>
        </p:txBody>
      </p:sp>
      <p:sp>
        <p:nvSpPr>
          <p:cNvPr id="9" name="Rectangle 8">
            <a:extLst>
              <a:ext uri="{FF2B5EF4-FFF2-40B4-BE49-F238E27FC236}">
                <a16:creationId xmlns:a16="http://schemas.microsoft.com/office/drawing/2014/main" id="{1AAC3A93-E730-4C44-AA50-B76DEF80B5CE}"/>
              </a:ext>
            </a:extLst>
          </p:cNvPr>
          <p:cNvSpPr/>
          <p:nvPr/>
        </p:nvSpPr>
        <p:spPr>
          <a:xfrm>
            <a:off x="8543514" y="450981"/>
            <a:ext cx="1588897" cy="769441"/>
          </a:xfrm>
          <a:prstGeom prst="rect">
            <a:avLst/>
          </a:prstGeom>
        </p:spPr>
        <p:txBody>
          <a:bodyPr wrap="none">
            <a:spAutoFit/>
          </a:bodyPr>
          <a:lstStyle/>
          <a:p>
            <a:r>
              <a:rPr lang="en-US" sz="4400" dirty="0">
                <a:solidFill>
                  <a:srgbClr val="4A66AC"/>
                </a:solidFill>
                <a:latin typeface="Arial Rounded MT Bold" panose="020F0704030504030204" pitchFamily="34" charset="77"/>
                <a:ea typeface="+mj-ea"/>
                <a:cs typeface="Arial" panose="020B0604020202020204" pitchFamily="34" charset="0"/>
              </a:rPr>
              <a:t>Build</a:t>
            </a:r>
            <a:endParaRPr lang="en-US" dirty="0">
              <a:solidFill>
                <a:srgbClr val="4A66AC"/>
              </a:solidFill>
            </a:endParaRPr>
          </a:p>
        </p:txBody>
      </p:sp>
      <p:sp>
        <p:nvSpPr>
          <p:cNvPr id="7" name="Content Placeholder 2">
            <a:extLst>
              <a:ext uri="{FF2B5EF4-FFF2-40B4-BE49-F238E27FC236}">
                <a16:creationId xmlns:a16="http://schemas.microsoft.com/office/drawing/2014/main" id="{6B4F6A70-AC04-4875-9246-BCF395F55585}"/>
              </a:ext>
            </a:extLst>
          </p:cNvPr>
          <p:cNvSpPr txBox="1">
            <a:spLocks/>
          </p:cNvSpPr>
          <p:nvPr/>
        </p:nvSpPr>
        <p:spPr bwMode="auto">
          <a:xfrm>
            <a:off x="798444" y="3649517"/>
            <a:ext cx="4268304" cy="2323039"/>
          </a:xfrm>
          <a:prstGeom prst="wedgeRoundRectCallout">
            <a:avLst>
              <a:gd name="adj1" fmla="val 48251"/>
              <a:gd name="adj2" fmla="val -26744"/>
              <a:gd name="adj3" fmla="val 16667"/>
            </a:avLst>
          </a:prstGeom>
          <a:solidFill>
            <a:schemeClr val="tx2">
              <a:lumMod val="40000"/>
              <a:lumOff val="60000"/>
            </a:schemeClr>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dirty="0">
                <a:solidFill>
                  <a:schemeClr val="bg1"/>
                </a:solidFill>
              </a:rPr>
              <a:t>Contracting</a:t>
            </a:r>
          </a:p>
          <a:p>
            <a:r>
              <a:rPr lang="en-US" dirty="0">
                <a:solidFill>
                  <a:schemeClr val="bg1"/>
                </a:solidFill>
              </a:rPr>
              <a:t>New systems can have gaps too</a:t>
            </a:r>
          </a:p>
          <a:p>
            <a:pPr marL="0" indent="0">
              <a:buNone/>
            </a:pPr>
            <a:r>
              <a:rPr lang="en-US" dirty="0">
                <a:solidFill>
                  <a:schemeClr val="bg1"/>
                </a:solidFill>
              </a:rPr>
              <a:t>• Not customizable</a:t>
            </a:r>
          </a:p>
          <a:p>
            <a:endParaRPr lang="en-US" dirty="0">
              <a:solidFill>
                <a:schemeClr val="bg1"/>
              </a:solidFill>
            </a:endParaRPr>
          </a:p>
        </p:txBody>
      </p:sp>
      <p:sp>
        <p:nvSpPr>
          <p:cNvPr id="8" name="Content Placeholder 3">
            <a:extLst>
              <a:ext uri="{FF2B5EF4-FFF2-40B4-BE49-F238E27FC236}">
                <a16:creationId xmlns:a16="http://schemas.microsoft.com/office/drawing/2014/main" id="{5D8760C3-6C4D-4355-8210-3EC23D5A422D}"/>
              </a:ext>
            </a:extLst>
          </p:cNvPr>
          <p:cNvSpPr txBox="1">
            <a:spLocks/>
          </p:cNvSpPr>
          <p:nvPr/>
        </p:nvSpPr>
        <p:spPr bwMode="auto">
          <a:xfrm>
            <a:off x="7188864" y="3649517"/>
            <a:ext cx="4572000" cy="2323039"/>
          </a:xfrm>
          <a:prstGeom prst="wedgeRoundRectCallout">
            <a:avLst>
              <a:gd name="adj1" fmla="val -35660"/>
              <a:gd name="adj2" fmla="val -21692"/>
              <a:gd name="adj3" fmla="val 16667"/>
            </a:avLst>
          </a:prstGeom>
          <a:solidFill>
            <a:srgbClr val="4A66AC"/>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dirty="0">
                <a:solidFill>
                  <a:schemeClr val="bg1"/>
                </a:solidFill>
              </a:rPr>
              <a:t>Coding not a common skillset in laboratory personnel</a:t>
            </a:r>
          </a:p>
          <a:p>
            <a:r>
              <a:rPr lang="en-US" dirty="0">
                <a:solidFill>
                  <a:schemeClr val="bg1"/>
                </a:solidFill>
              </a:rPr>
              <a:t>"Risky" lab owns the continued maintenance</a:t>
            </a:r>
          </a:p>
        </p:txBody>
      </p:sp>
      <p:sp>
        <p:nvSpPr>
          <p:cNvPr id="12" name="Arrow: Pentagon 11">
            <a:extLst>
              <a:ext uri="{FF2B5EF4-FFF2-40B4-BE49-F238E27FC236}">
                <a16:creationId xmlns:a16="http://schemas.microsoft.com/office/drawing/2014/main" id="{6CC7F6F1-7826-4918-B19B-B6540CA90A87}"/>
              </a:ext>
            </a:extLst>
          </p:cNvPr>
          <p:cNvSpPr/>
          <p:nvPr/>
        </p:nvSpPr>
        <p:spPr>
          <a:xfrm rot="5400000">
            <a:off x="5560171" y="3327271"/>
            <a:ext cx="1135270" cy="1779763"/>
          </a:xfrm>
          <a:prstGeom prst="homePlate">
            <a:avLst/>
          </a:prstGeom>
          <a:solidFill>
            <a:srgbClr val="FF5757"/>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a:extLst>
              <a:ext uri="{FF2B5EF4-FFF2-40B4-BE49-F238E27FC236}">
                <a16:creationId xmlns:a16="http://schemas.microsoft.com/office/drawing/2014/main" id="{D92722D9-A4A3-44DF-BBC0-A6A1EA9AFEE7}"/>
              </a:ext>
            </a:extLst>
          </p:cNvPr>
          <p:cNvSpPr txBox="1"/>
          <p:nvPr/>
        </p:nvSpPr>
        <p:spPr>
          <a:xfrm>
            <a:off x="5316724" y="3755487"/>
            <a:ext cx="1616982" cy="461665"/>
          </a:xfrm>
          <a:prstGeom prst="rect">
            <a:avLst/>
          </a:prstGeom>
          <a:noFill/>
        </p:spPr>
        <p:txBody>
          <a:bodyPr wrap="none" rtlCol="0">
            <a:spAutoFit/>
          </a:bodyPr>
          <a:lstStyle/>
          <a:p>
            <a:pPr algn="ctr"/>
            <a:r>
              <a:rPr lang="en-US" sz="2400" dirty="0">
                <a:solidFill>
                  <a:schemeClr val="bg1"/>
                </a:solidFill>
              </a:rPr>
              <a:t>Weakness</a:t>
            </a:r>
          </a:p>
        </p:txBody>
      </p:sp>
      <p:sp>
        <p:nvSpPr>
          <p:cNvPr id="14" name="Arrow: Pentagon 13">
            <a:extLst>
              <a:ext uri="{FF2B5EF4-FFF2-40B4-BE49-F238E27FC236}">
                <a16:creationId xmlns:a16="http://schemas.microsoft.com/office/drawing/2014/main" id="{CC2D5FC4-54CE-47EE-98FE-1A82A51D8385}"/>
              </a:ext>
            </a:extLst>
          </p:cNvPr>
          <p:cNvSpPr/>
          <p:nvPr/>
        </p:nvSpPr>
        <p:spPr>
          <a:xfrm rot="16200000">
            <a:off x="5592025" y="1684446"/>
            <a:ext cx="1135270" cy="1779765"/>
          </a:xfrm>
          <a:prstGeom prst="homePlate">
            <a:avLst/>
          </a:prstGeom>
          <a:solidFill>
            <a:srgbClr val="00B000"/>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TextBox 14">
            <a:extLst>
              <a:ext uri="{FF2B5EF4-FFF2-40B4-BE49-F238E27FC236}">
                <a16:creationId xmlns:a16="http://schemas.microsoft.com/office/drawing/2014/main" id="{C81665B8-520C-4729-A745-5F6107F08FAC}"/>
              </a:ext>
            </a:extLst>
          </p:cNvPr>
          <p:cNvSpPr txBox="1"/>
          <p:nvPr/>
        </p:nvSpPr>
        <p:spPr>
          <a:xfrm>
            <a:off x="5408492" y="2478806"/>
            <a:ext cx="1502335" cy="461665"/>
          </a:xfrm>
          <a:prstGeom prst="rect">
            <a:avLst/>
          </a:prstGeom>
          <a:noFill/>
        </p:spPr>
        <p:txBody>
          <a:bodyPr wrap="none" rtlCol="0">
            <a:spAutoFit/>
          </a:bodyPr>
          <a:lstStyle/>
          <a:p>
            <a:pPr algn="ctr"/>
            <a:r>
              <a:rPr lang="en-US" sz="2400" dirty="0">
                <a:solidFill>
                  <a:schemeClr val="bg1"/>
                </a:solidFill>
              </a:rPr>
              <a:t>Strengths</a:t>
            </a:r>
          </a:p>
        </p:txBody>
      </p:sp>
      <p:sp>
        <p:nvSpPr>
          <p:cNvPr id="5" name="Rectangle 4">
            <a:extLst>
              <a:ext uri="{FF2B5EF4-FFF2-40B4-BE49-F238E27FC236}">
                <a16:creationId xmlns:a16="http://schemas.microsoft.com/office/drawing/2014/main" id="{7307BD37-245D-4B42-A1AB-AE9D9D57C946}"/>
              </a:ext>
            </a:extLst>
          </p:cNvPr>
          <p:cNvSpPr/>
          <p:nvPr/>
        </p:nvSpPr>
        <p:spPr>
          <a:xfrm>
            <a:off x="404037" y="428055"/>
            <a:ext cx="4774019" cy="2958415"/>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1148B3-A23B-4AEB-8F15-F70D783E553C}"/>
              </a:ext>
            </a:extLst>
          </p:cNvPr>
          <p:cNvSpPr/>
          <p:nvPr/>
        </p:nvSpPr>
        <p:spPr>
          <a:xfrm>
            <a:off x="7096488" y="3459225"/>
            <a:ext cx="4796028" cy="2622598"/>
          </a:xfrm>
          <a:custGeom>
            <a:avLst/>
            <a:gdLst>
              <a:gd name="connsiteX0" fmla="*/ 0 w 4796028"/>
              <a:gd name="connsiteY0" fmla="*/ 0 h 2622598"/>
              <a:gd name="connsiteX1" fmla="*/ 637187 w 4796028"/>
              <a:gd name="connsiteY1" fmla="*/ 0 h 2622598"/>
              <a:gd name="connsiteX2" fmla="*/ 1418254 w 4796028"/>
              <a:gd name="connsiteY2" fmla="*/ 0 h 2622598"/>
              <a:gd name="connsiteX3" fmla="*/ 2007480 w 4796028"/>
              <a:gd name="connsiteY3" fmla="*/ 0 h 2622598"/>
              <a:gd name="connsiteX4" fmla="*/ 2740587 w 4796028"/>
              <a:gd name="connsiteY4" fmla="*/ 0 h 2622598"/>
              <a:gd name="connsiteX5" fmla="*/ 3425734 w 4796028"/>
              <a:gd name="connsiteY5" fmla="*/ 0 h 2622598"/>
              <a:gd name="connsiteX6" fmla="*/ 4110881 w 4796028"/>
              <a:gd name="connsiteY6" fmla="*/ 0 h 2622598"/>
              <a:gd name="connsiteX7" fmla="*/ 4796028 w 4796028"/>
              <a:gd name="connsiteY7" fmla="*/ 0 h 2622598"/>
              <a:gd name="connsiteX8" fmla="*/ 4796028 w 4796028"/>
              <a:gd name="connsiteY8" fmla="*/ 576972 h 2622598"/>
              <a:gd name="connsiteX9" fmla="*/ 4796028 w 4796028"/>
              <a:gd name="connsiteY9" fmla="*/ 1206395 h 2622598"/>
              <a:gd name="connsiteX10" fmla="*/ 4796028 w 4796028"/>
              <a:gd name="connsiteY10" fmla="*/ 1862045 h 2622598"/>
              <a:gd name="connsiteX11" fmla="*/ 4796028 w 4796028"/>
              <a:gd name="connsiteY11" fmla="*/ 2622598 h 2622598"/>
              <a:gd name="connsiteX12" fmla="*/ 4206802 w 4796028"/>
              <a:gd name="connsiteY12" fmla="*/ 2622598 h 2622598"/>
              <a:gd name="connsiteX13" fmla="*/ 3569615 w 4796028"/>
              <a:gd name="connsiteY13" fmla="*/ 2622598 h 2622598"/>
              <a:gd name="connsiteX14" fmla="*/ 2788548 w 4796028"/>
              <a:gd name="connsiteY14" fmla="*/ 2622598 h 2622598"/>
              <a:gd name="connsiteX15" fmla="*/ 2199321 w 4796028"/>
              <a:gd name="connsiteY15" fmla="*/ 2622598 h 2622598"/>
              <a:gd name="connsiteX16" fmla="*/ 1466214 w 4796028"/>
              <a:gd name="connsiteY16" fmla="*/ 2622598 h 2622598"/>
              <a:gd name="connsiteX17" fmla="*/ 781067 w 4796028"/>
              <a:gd name="connsiteY17" fmla="*/ 2622598 h 2622598"/>
              <a:gd name="connsiteX18" fmla="*/ 0 w 4796028"/>
              <a:gd name="connsiteY18" fmla="*/ 2622598 h 2622598"/>
              <a:gd name="connsiteX19" fmla="*/ 0 w 4796028"/>
              <a:gd name="connsiteY19" fmla="*/ 1940723 h 2622598"/>
              <a:gd name="connsiteX20" fmla="*/ 0 w 4796028"/>
              <a:gd name="connsiteY20" fmla="*/ 1363751 h 2622598"/>
              <a:gd name="connsiteX21" fmla="*/ 0 w 4796028"/>
              <a:gd name="connsiteY21" fmla="*/ 786779 h 2622598"/>
              <a:gd name="connsiteX22" fmla="*/ 0 w 4796028"/>
              <a:gd name="connsiteY22" fmla="*/ 0 h 26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96028" h="2622598" extrusionOk="0">
                <a:moveTo>
                  <a:pt x="0" y="0"/>
                </a:moveTo>
                <a:cubicBezTo>
                  <a:pt x="311204" y="13349"/>
                  <a:pt x="369192" y="-17880"/>
                  <a:pt x="637187" y="0"/>
                </a:cubicBezTo>
                <a:cubicBezTo>
                  <a:pt x="905182" y="17880"/>
                  <a:pt x="1167074" y="24250"/>
                  <a:pt x="1418254" y="0"/>
                </a:cubicBezTo>
                <a:cubicBezTo>
                  <a:pt x="1669434" y="-24250"/>
                  <a:pt x="1761986" y="-7226"/>
                  <a:pt x="2007480" y="0"/>
                </a:cubicBezTo>
                <a:cubicBezTo>
                  <a:pt x="2252974" y="7226"/>
                  <a:pt x="2514850" y="-26854"/>
                  <a:pt x="2740587" y="0"/>
                </a:cubicBezTo>
                <a:cubicBezTo>
                  <a:pt x="2966324" y="26854"/>
                  <a:pt x="3194604" y="-11593"/>
                  <a:pt x="3425734" y="0"/>
                </a:cubicBezTo>
                <a:cubicBezTo>
                  <a:pt x="3656864" y="11593"/>
                  <a:pt x="3820239" y="-25113"/>
                  <a:pt x="4110881" y="0"/>
                </a:cubicBezTo>
                <a:cubicBezTo>
                  <a:pt x="4401523" y="25113"/>
                  <a:pt x="4505955" y="304"/>
                  <a:pt x="4796028" y="0"/>
                </a:cubicBezTo>
                <a:cubicBezTo>
                  <a:pt x="4804177" y="287430"/>
                  <a:pt x="4813522" y="310761"/>
                  <a:pt x="4796028" y="576972"/>
                </a:cubicBezTo>
                <a:cubicBezTo>
                  <a:pt x="4778534" y="843183"/>
                  <a:pt x="4794749" y="1018697"/>
                  <a:pt x="4796028" y="1206395"/>
                </a:cubicBezTo>
                <a:cubicBezTo>
                  <a:pt x="4797307" y="1394093"/>
                  <a:pt x="4811720" y="1656120"/>
                  <a:pt x="4796028" y="1862045"/>
                </a:cubicBezTo>
                <a:cubicBezTo>
                  <a:pt x="4780337" y="2067970"/>
                  <a:pt x="4785105" y="2419670"/>
                  <a:pt x="4796028" y="2622598"/>
                </a:cubicBezTo>
                <a:cubicBezTo>
                  <a:pt x="4646374" y="2626434"/>
                  <a:pt x="4353991" y="2637538"/>
                  <a:pt x="4206802" y="2622598"/>
                </a:cubicBezTo>
                <a:cubicBezTo>
                  <a:pt x="4059613" y="2607658"/>
                  <a:pt x="3865514" y="2643192"/>
                  <a:pt x="3569615" y="2622598"/>
                </a:cubicBezTo>
                <a:cubicBezTo>
                  <a:pt x="3273716" y="2602004"/>
                  <a:pt x="2995402" y="2625265"/>
                  <a:pt x="2788548" y="2622598"/>
                </a:cubicBezTo>
                <a:cubicBezTo>
                  <a:pt x="2581694" y="2619931"/>
                  <a:pt x="2338642" y="2650994"/>
                  <a:pt x="2199321" y="2622598"/>
                </a:cubicBezTo>
                <a:cubicBezTo>
                  <a:pt x="2060000" y="2594202"/>
                  <a:pt x="1742181" y="2649893"/>
                  <a:pt x="1466214" y="2622598"/>
                </a:cubicBezTo>
                <a:cubicBezTo>
                  <a:pt x="1190247" y="2595303"/>
                  <a:pt x="1062018" y="2617294"/>
                  <a:pt x="781067" y="2622598"/>
                </a:cubicBezTo>
                <a:cubicBezTo>
                  <a:pt x="500116" y="2627902"/>
                  <a:pt x="219593" y="2649291"/>
                  <a:pt x="0" y="2622598"/>
                </a:cubicBezTo>
                <a:cubicBezTo>
                  <a:pt x="691" y="2462309"/>
                  <a:pt x="-26247" y="2086708"/>
                  <a:pt x="0" y="1940723"/>
                </a:cubicBezTo>
                <a:cubicBezTo>
                  <a:pt x="26247" y="1794738"/>
                  <a:pt x="28818" y="1616538"/>
                  <a:pt x="0" y="1363751"/>
                </a:cubicBezTo>
                <a:cubicBezTo>
                  <a:pt x="-28818" y="1110964"/>
                  <a:pt x="-6858" y="946877"/>
                  <a:pt x="0" y="786779"/>
                </a:cubicBezTo>
                <a:cubicBezTo>
                  <a:pt x="6858" y="626681"/>
                  <a:pt x="23471" y="287923"/>
                  <a:pt x="0" y="0"/>
                </a:cubicBezTo>
                <a:close/>
              </a:path>
            </a:pathLst>
          </a:custGeom>
          <a:noFill/>
          <a:ln>
            <a:solidFill>
              <a:srgbClr val="FF0000"/>
            </a:solidFill>
            <a:extLst>
              <a:ext uri="{C807C97D-BFC1-408E-A445-0C87EB9F89A2}">
                <ask:lineSketchStyleProps xmlns:ask="http://schemas.microsoft.com/office/drawing/2018/sketchyshapes" sd="342186262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35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AC3A93-E730-4C44-AA50-B76DEF80B5CE}"/>
              </a:ext>
            </a:extLst>
          </p:cNvPr>
          <p:cNvSpPr/>
          <p:nvPr/>
        </p:nvSpPr>
        <p:spPr>
          <a:xfrm>
            <a:off x="5307921" y="1082541"/>
            <a:ext cx="2100255" cy="1015663"/>
          </a:xfrm>
          <a:prstGeom prst="rect">
            <a:avLst/>
          </a:prstGeom>
        </p:spPr>
        <p:txBody>
          <a:bodyPr wrap="none">
            <a:spAutoFit/>
          </a:bodyPr>
          <a:lstStyle/>
          <a:p>
            <a:r>
              <a:rPr lang="en-US" sz="6000" dirty="0">
                <a:solidFill>
                  <a:srgbClr val="4A66AC"/>
                </a:solidFill>
                <a:latin typeface="Arial Rounded MT Bold" panose="020F0704030504030204" pitchFamily="34" charset="77"/>
                <a:ea typeface="+mj-ea"/>
                <a:cs typeface="Arial" panose="020B0604020202020204" pitchFamily="34" charset="0"/>
              </a:rPr>
              <a:t>Build</a:t>
            </a:r>
            <a:endParaRPr lang="en-US" sz="2800" dirty="0">
              <a:solidFill>
                <a:srgbClr val="4A66AC"/>
              </a:solidFill>
            </a:endParaRPr>
          </a:p>
        </p:txBody>
      </p:sp>
      <p:sp>
        <p:nvSpPr>
          <p:cNvPr id="8" name="Content Placeholder 3">
            <a:extLst>
              <a:ext uri="{FF2B5EF4-FFF2-40B4-BE49-F238E27FC236}">
                <a16:creationId xmlns:a16="http://schemas.microsoft.com/office/drawing/2014/main" id="{5D8760C3-6C4D-4355-8210-3EC23D5A422D}"/>
              </a:ext>
            </a:extLst>
          </p:cNvPr>
          <p:cNvSpPr txBox="1">
            <a:spLocks/>
          </p:cNvSpPr>
          <p:nvPr/>
        </p:nvSpPr>
        <p:spPr bwMode="auto">
          <a:xfrm>
            <a:off x="2908895" y="2091869"/>
            <a:ext cx="6639117" cy="3373344"/>
          </a:xfrm>
          <a:prstGeom prst="wedgeRoundRectCallout">
            <a:avLst>
              <a:gd name="adj1" fmla="val -35660"/>
              <a:gd name="adj2" fmla="val -21692"/>
              <a:gd name="adj3" fmla="val 16667"/>
            </a:avLst>
          </a:prstGeom>
          <a:solidFill>
            <a:srgbClr val="4A66AC"/>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sz="3600" dirty="0">
                <a:solidFill>
                  <a:schemeClr val="bg1"/>
                </a:solidFill>
              </a:rPr>
              <a:t>Coding not a common skillset in laboratory personnel</a:t>
            </a:r>
          </a:p>
          <a:p>
            <a:r>
              <a:rPr lang="en-US" sz="3600" dirty="0">
                <a:solidFill>
                  <a:schemeClr val="bg1"/>
                </a:solidFill>
              </a:rPr>
              <a:t>"Risky" lab owns the continued maintenance</a:t>
            </a:r>
          </a:p>
        </p:txBody>
      </p:sp>
      <p:sp>
        <p:nvSpPr>
          <p:cNvPr id="10" name="Content Placeholder 3">
            <a:extLst>
              <a:ext uri="{FF2B5EF4-FFF2-40B4-BE49-F238E27FC236}">
                <a16:creationId xmlns:a16="http://schemas.microsoft.com/office/drawing/2014/main" id="{EB1A5F20-0B0E-4572-B6E3-61667B246D45}"/>
              </a:ext>
            </a:extLst>
          </p:cNvPr>
          <p:cNvSpPr txBox="1">
            <a:spLocks/>
          </p:cNvSpPr>
          <p:nvPr/>
        </p:nvSpPr>
        <p:spPr bwMode="auto">
          <a:xfrm>
            <a:off x="2989650" y="2173244"/>
            <a:ext cx="5149934" cy="1774283"/>
          </a:xfrm>
          <a:prstGeom prst="wedgeRoundRectCallout">
            <a:avLst>
              <a:gd name="adj1" fmla="val -35660"/>
              <a:gd name="adj2" fmla="val -21692"/>
              <a:gd name="adj3" fmla="val 16667"/>
            </a:avLst>
          </a:prstGeom>
          <a:solidFill>
            <a:srgbClr val="4A66AC"/>
          </a:solidFill>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sz="3600" dirty="0">
                <a:solidFill>
                  <a:srgbClr val="FFFF00"/>
                </a:solidFill>
              </a:rPr>
              <a:t>Coding not a common skillset in laboratory personnel</a:t>
            </a:r>
          </a:p>
        </p:txBody>
      </p:sp>
      <p:grpSp>
        <p:nvGrpSpPr>
          <p:cNvPr id="4" name="Group 3">
            <a:extLst>
              <a:ext uri="{FF2B5EF4-FFF2-40B4-BE49-F238E27FC236}">
                <a16:creationId xmlns:a16="http://schemas.microsoft.com/office/drawing/2014/main" id="{FFB74A2B-923C-488F-9E5D-A89EF7DDC5DE}"/>
              </a:ext>
            </a:extLst>
          </p:cNvPr>
          <p:cNvGrpSpPr/>
          <p:nvPr/>
        </p:nvGrpSpPr>
        <p:grpSpPr>
          <a:xfrm rot="840299">
            <a:off x="323799" y="579982"/>
            <a:ext cx="3438632" cy="2619025"/>
            <a:chOff x="1313120" y="1279876"/>
            <a:chExt cx="2264735" cy="1984920"/>
          </a:xfrm>
          <a:solidFill>
            <a:srgbClr val="FFFF00"/>
          </a:solidFill>
        </p:grpSpPr>
        <p:sp>
          <p:nvSpPr>
            <p:cNvPr id="2" name="Explosion: 14 Points 1">
              <a:extLst>
                <a:ext uri="{FF2B5EF4-FFF2-40B4-BE49-F238E27FC236}">
                  <a16:creationId xmlns:a16="http://schemas.microsoft.com/office/drawing/2014/main" id="{B50B7D2D-68FF-4A83-A00D-7E627F731924}"/>
                </a:ext>
              </a:extLst>
            </p:cNvPr>
            <p:cNvSpPr/>
            <p:nvPr/>
          </p:nvSpPr>
          <p:spPr>
            <a:xfrm rot="548184">
              <a:off x="1313120" y="1279876"/>
              <a:ext cx="2264735" cy="1984920"/>
            </a:xfrm>
            <a:custGeom>
              <a:avLst/>
              <a:gdLst>
                <a:gd name="connsiteX0" fmla="*/ 1201777 w 2264735"/>
                <a:gd name="connsiteY0" fmla="*/ 399005 h 1984920"/>
                <a:gd name="connsiteX1" fmla="*/ 1550714 w 2264735"/>
                <a:gd name="connsiteY1" fmla="*/ 0 h 1984920"/>
                <a:gd name="connsiteX2" fmla="*/ 1522929 w 2264735"/>
                <a:gd name="connsiteY2" fmla="*/ 530874 h 1984920"/>
                <a:gd name="connsiteX3" fmla="*/ 1888013 w 2264735"/>
                <a:gd name="connsiteY3" fmla="*/ 291489 h 1984920"/>
                <a:gd name="connsiteX4" fmla="*/ 1717424 w 2264735"/>
                <a:gd name="connsiteY4" fmla="*/ 600254 h 1984920"/>
                <a:gd name="connsiteX5" fmla="*/ 2264735 w 2264735"/>
                <a:gd name="connsiteY5" fmla="*/ 610638 h 1984920"/>
                <a:gd name="connsiteX6" fmla="*/ 1780857 w 2264735"/>
                <a:gd name="connsiteY6" fmla="*/ 863991 h 1984920"/>
                <a:gd name="connsiteX7" fmla="*/ 1915588 w 2264735"/>
                <a:gd name="connsiteY7" fmla="*/ 1037488 h 1984920"/>
                <a:gd name="connsiteX8" fmla="*/ 1717424 w 2264735"/>
                <a:gd name="connsiteY8" fmla="*/ 1131220 h 1984920"/>
                <a:gd name="connsiteX9" fmla="*/ 1979231 w 2264735"/>
                <a:gd name="connsiteY9" fmla="*/ 1436493 h 1984920"/>
                <a:gd name="connsiteX10" fmla="*/ 1534987 w 2264735"/>
                <a:gd name="connsiteY10" fmla="*/ 1318685 h 1984920"/>
                <a:gd name="connsiteX11" fmla="*/ 1566651 w 2264735"/>
                <a:gd name="connsiteY11" fmla="*/ 1596206 h 1984920"/>
                <a:gd name="connsiteX12" fmla="*/ 1277058 w 2264735"/>
                <a:gd name="connsiteY12" fmla="*/ 1464337 h 1984920"/>
                <a:gd name="connsiteX13" fmla="*/ 1217504 w 2264735"/>
                <a:gd name="connsiteY13" fmla="*/ 1731475 h 1984920"/>
                <a:gd name="connsiteX14" fmla="*/ 1035067 w 2264735"/>
                <a:gd name="connsiteY14" fmla="*/ 1596206 h 1984920"/>
                <a:gd name="connsiteX15" fmla="*/ 912184 w 2264735"/>
                <a:gd name="connsiteY15" fmla="*/ 1811423 h 1984920"/>
                <a:gd name="connsiteX16" fmla="*/ 789197 w 2264735"/>
                <a:gd name="connsiteY16" fmla="*/ 1665586 h 1984920"/>
                <a:gd name="connsiteX17" fmla="*/ 515541 w 2264735"/>
                <a:gd name="connsiteY17" fmla="*/ 1984920 h 1984920"/>
                <a:gd name="connsiteX18" fmla="*/ 503798 w 2264735"/>
                <a:gd name="connsiteY18" fmla="*/ 1676154 h 1984920"/>
                <a:gd name="connsiteX19" fmla="*/ 134730 w 2264735"/>
                <a:gd name="connsiteY19" fmla="*/ 1638018 h 1984920"/>
                <a:gd name="connsiteX20" fmla="*/ 349146 w 2264735"/>
                <a:gd name="connsiteY20" fmla="*/ 1412417 h 1984920"/>
                <a:gd name="connsiteX21" fmla="*/ 0 w 2264735"/>
                <a:gd name="connsiteY21" fmla="*/ 1183324 h 1984920"/>
                <a:gd name="connsiteX22" fmla="*/ 412580 w 2264735"/>
                <a:gd name="connsiteY22" fmla="*/ 1065240 h 1984920"/>
                <a:gd name="connsiteX23" fmla="*/ 122882 w 2264735"/>
                <a:gd name="connsiteY23" fmla="*/ 759967 h 1984920"/>
                <a:gd name="connsiteX24" fmla="*/ 563247 w 2264735"/>
                <a:gd name="connsiteY24" fmla="*/ 718338 h 1984920"/>
                <a:gd name="connsiteX25" fmla="*/ 472029 w 2264735"/>
                <a:gd name="connsiteY25" fmla="*/ 333117 h 1984920"/>
                <a:gd name="connsiteX26" fmla="*/ 896457 w 2264735"/>
                <a:gd name="connsiteY26" fmla="*/ 586470 h 1984920"/>
                <a:gd name="connsiteX27" fmla="*/ 1019340 w 2264735"/>
                <a:gd name="connsiteY27" fmla="*/ 173404 h 1984920"/>
                <a:gd name="connsiteX28" fmla="*/ 1201777 w 2264735"/>
                <a:gd name="connsiteY28" fmla="*/ 399005 h 198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64735" h="1984920" fill="none" extrusionOk="0">
                  <a:moveTo>
                    <a:pt x="1201777" y="399005"/>
                  </a:moveTo>
                  <a:cubicBezTo>
                    <a:pt x="1356521" y="202003"/>
                    <a:pt x="1400169" y="201214"/>
                    <a:pt x="1550714" y="0"/>
                  </a:cubicBezTo>
                  <a:cubicBezTo>
                    <a:pt x="1523057" y="165450"/>
                    <a:pt x="1533517" y="348101"/>
                    <a:pt x="1522929" y="530874"/>
                  </a:cubicBezTo>
                  <a:cubicBezTo>
                    <a:pt x="1616342" y="479119"/>
                    <a:pt x="1794012" y="342067"/>
                    <a:pt x="1888013" y="291489"/>
                  </a:cubicBezTo>
                  <a:cubicBezTo>
                    <a:pt x="1842048" y="397348"/>
                    <a:pt x="1785180" y="470567"/>
                    <a:pt x="1717424" y="600254"/>
                  </a:cubicBezTo>
                  <a:cubicBezTo>
                    <a:pt x="1903503" y="617458"/>
                    <a:pt x="2135459" y="615495"/>
                    <a:pt x="2264735" y="610638"/>
                  </a:cubicBezTo>
                  <a:cubicBezTo>
                    <a:pt x="2085343" y="716248"/>
                    <a:pt x="2030444" y="760806"/>
                    <a:pt x="1780857" y="863991"/>
                  </a:cubicBezTo>
                  <a:cubicBezTo>
                    <a:pt x="1818822" y="911054"/>
                    <a:pt x="1851284" y="969240"/>
                    <a:pt x="1915588" y="1037488"/>
                  </a:cubicBezTo>
                  <a:cubicBezTo>
                    <a:pt x="1872093" y="1055600"/>
                    <a:pt x="1803849" y="1086035"/>
                    <a:pt x="1717424" y="1131220"/>
                  </a:cubicBezTo>
                  <a:cubicBezTo>
                    <a:pt x="1766514" y="1215566"/>
                    <a:pt x="1917680" y="1372869"/>
                    <a:pt x="1979231" y="1436493"/>
                  </a:cubicBezTo>
                  <a:cubicBezTo>
                    <a:pt x="1849495" y="1383234"/>
                    <a:pt x="1757590" y="1355509"/>
                    <a:pt x="1534987" y="1318685"/>
                  </a:cubicBezTo>
                  <a:cubicBezTo>
                    <a:pt x="1538863" y="1410512"/>
                    <a:pt x="1559827" y="1496258"/>
                    <a:pt x="1566651" y="1596206"/>
                  </a:cubicBezTo>
                  <a:cubicBezTo>
                    <a:pt x="1436324" y="1530699"/>
                    <a:pt x="1357285" y="1514487"/>
                    <a:pt x="1277058" y="1464337"/>
                  </a:cubicBezTo>
                  <a:cubicBezTo>
                    <a:pt x="1266375" y="1555692"/>
                    <a:pt x="1234730" y="1616249"/>
                    <a:pt x="1217504" y="1731475"/>
                  </a:cubicBezTo>
                  <a:cubicBezTo>
                    <a:pt x="1164501" y="1699776"/>
                    <a:pt x="1081831" y="1625007"/>
                    <a:pt x="1035067" y="1596206"/>
                  </a:cubicBezTo>
                  <a:cubicBezTo>
                    <a:pt x="1013698" y="1656832"/>
                    <a:pt x="958849" y="1743421"/>
                    <a:pt x="912184" y="1811423"/>
                  </a:cubicBezTo>
                  <a:cubicBezTo>
                    <a:pt x="853219" y="1748690"/>
                    <a:pt x="840671" y="1719774"/>
                    <a:pt x="789197" y="1665586"/>
                  </a:cubicBezTo>
                  <a:cubicBezTo>
                    <a:pt x="649354" y="1806026"/>
                    <a:pt x="641942" y="1848198"/>
                    <a:pt x="515541" y="1984920"/>
                  </a:cubicBezTo>
                  <a:cubicBezTo>
                    <a:pt x="514820" y="1883196"/>
                    <a:pt x="499528" y="1779610"/>
                    <a:pt x="503798" y="1676154"/>
                  </a:cubicBezTo>
                  <a:cubicBezTo>
                    <a:pt x="324021" y="1642616"/>
                    <a:pt x="226317" y="1631925"/>
                    <a:pt x="134730" y="1638018"/>
                  </a:cubicBezTo>
                  <a:cubicBezTo>
                    <a:pt x="221269" y="1531021"/>
                    <a:pt x="292064" y="1475945"/>
                    <a:pt x="349146" y="1412417"/>
                  </a:cubicBezTo>
                  <a:cubicBezTo>
                    <a:pt x="268028" y="1364560"/>
                    <a:pt x="84146" y="1261769"/>
                    <a:pt x="0" y="1183324"/>
                  </a:cubicBezTo>
                  <a:cubicBezTo>
                    <a:pt x="189834" y="1139345"/>
                    <a:pt x="294863" y="1120941"/>
                    <a:pt x="412580" y="1065240"/>
                  </a:cubicBezTo>
                  <a:cubicBezTo>
                    <a:pt x="324519" y="969693"/>
                    <a:pt x="221361" y="892011"/>
                    <a:pt x="122882" y="759967"/>
                  </a:cubicBezTo>
                  <a:cubicBezTo>
                    <a:pt x="229309" y="759715"/>
                    <a:pt x="376642" y="749642"/>
                    <a:pt x="563247" y="718338"/>
                  </a:cubicBezTo>
                  <a:cubicBezTo>
                    <a:pt x="521160" y="616343"/>
                    <a:pt x="494338" y="424733"/>
                    <a:pt x="472029" y="333117"/>
                  </a:cubicBezTo>
                  <a:cubicBezTo>
                    <a:pt x="648276" y="430958"/>
                    <a:pt x="742837" y="479018"/>
                    <a:pt x="896457" y="586470"/>
                  </a:cubicBezTo>
                  <a:cubicBezTo>
                    <a:pt x="947866" y="454433"/>
                    <a:pt x="957715" y="315328"/>
                    <a:pt x="1019340" y="173404"/>
                  </a:cubicBezTo>
                  <a:cubicBezTo>
                    <a:pt x="1059069" y="229145"/>
                    <a:pt x="1153559" y="357452"/>
                    <a:pt x="1201777" y="399005"/>
                  </a:cubicBezTo>
                  <a:close/>
                </a:path>
                <a:path w="2264735" h="1984920" stroke="0" extrusionOk="0">
                  <a:moveTo>
                    <a:pt x="1201777" y="399005"/>
                  </a:moveTo>
                  <a:cubicBezTo>
                    <a:pt x="1315529" y="258704"/>
                    <a:pt x="1423184" y="148244"/>
                    <a:pt x="1550714" y="0"/>
                  </a:cubicBezTo>
                  <a:cubicBezTo>
                    <a:pt x="1540737" y="218268"/>
                    <a:pt x="1554296" y="361299"/>
                    <a:pt x="1522929" y="530874"/>
                  </a:cubicBezTo>
                  <a:cubicBezTo>
                    <a:pt x="1700389" y="435174"/>
                    <a:pt x="1746596" y="393880"/>
                    <a:pt x="1888013" y="291489"/>
                  </a:cubicBezTo>
                  <a:cubicBezTo>
                    <a:pt x="1829973" y="373894"/>
                    <a:pt x="1801558" y="474457"/>
                    <a:pt x="1717424" y="600254"/>
                  </a:cubicBezTo>
                  <a:cubicBezTo>
                    <a:pt x="1986980" y="584741"/>
                    <a:pt x="2139482" y="632399"/>
                    <a:pt x="2264735" y="610638"/>
                  </a:cubicBezTo>
                  <a:cubicBezTo>
                    <a:pt x="2048323" y="752454"/>
                    <a:pt x="1994972" y="771996"/>
                    <a:pt x="1780857" y="863991"/>
                  </a:cubicBezTo>
                  <a:cubicBezTo>
                    <a:pt x="1835715" y="928494"/>
                    <a:pt x="1853368" y="947174"/>
                    <a:pt x="1915588" y="1037488"/>
                  </a:cubicBezTo>
                  <a:cubicBezTo>
                    <a:pt x="1834138" y="1076829"/>
                    <a:pt x="1817852" y="1092610"/>
                    <a:pt x="1717424" y="1131220"/>
                  </a:cubicBezTo>
                  <a:cubicBezTo>
                    <a:pt x="1837313" y="1265062"/>
                    <a:pt x="1891185" y="1342873"/>
                    <a:pt x="1979231" y="1436493"/>
                  </a:cubicBezTo>
                  <a:cubicBezTo>
                    <a:pt x="1786467" y="1407422"/>
                    <a:pt x="1667132" y="1371674"/>
                    <a:pt x="1534987" y="1318685"/>
                  </a:cubicBezTo>
                  <a:cubicBezTo>
                    <a:pt x="1526486" y="1417354"/>
                    <a:pt x="1555134" y="1493466"/>
                    <a:pt x="1566651" y="1596206"/>
                  </a:cubicBezTo>
                  <a:cubicBezTo>
                    <a:pt x="1436175" y="1520948"/>
                    <a:pt x="1382894" y="1496471"/>
                    <a:pt x="1277058" y="1464337"/>
                  </a:cubicBezTo>
                  <a:cubicBezTo>
                    <a:pt x="1255833" y="1592790"/>
                    <a:pt x="1242159" y="1604797"/>
                    <a:pt x="1217504" y="1731475"/>
                  </a:cubicBezTo>
                  <a:cubicBezTo>
                    <a:pt x="1161992" y="1703862"/>
                    <a:pt x="1110662" y="1653230"/>
                    <a:pt x="1035067" y="1596206"/>
                  </a:cubicBezTo>
                  <a:cubicBezTo>
                    <a:pt x="998093" y="1643905"/>
                    <a:pt x="956885" y="1723657"/>
                    <a:pt x="912184" y="1811423"/>
                  </a:cubicBezTo>
                  <a:cubicBezTo>
                    <a:pt x="847434" y="1743853"/>
                    <a:pt x="822684" y="1699459"/>
                    <a:pt x="789197" y="1665586"/>
                  </a:cubicBezTo>
                  <a:cubicBezTo>
                    <a:pt x="663869" y="1821423"/>
                    <a:pt x="650915" y="1843403"/>
                    <a:pt x="515541" y="1984920"/>
                  </a:cubicBezTo>
                  <a:cubicBezTo>
                    <a:pt x="519650" y="1891629"/>
                    <a:pt x="484235" y="1776986"/>
                    <a:pt x="503798" y="1676154"/>
                  </a:cubicBezTo>
                  <a:cubicBezTo>
                    <a:pt x="327000" y="1639438"/>
                    <a:pt x="261928" y="1635929"/>
                    <a:pt x="134730" y="1638018"/>
                  </a:cubicBezTo>
                  <a:cubicBezTo>
                    <a:pt x="202500" y="1567662"/>
                    <a:pt x="255049" y="1529106"/>
                    <a:pt x="349146" y="1412417"/>
                  </a:cubicBezTo>
                  <a:cubicBezTo>
                    <a:pt x="256074" y="1347767"/>
                    <a:pt x="128751" y="1265696"/>
                    <a:pt x="0" y="1183324"/>
                  </a:cubicBezTo>
                  <a:cubicBezTo>
                    <a:pt x="81322" y="1155069"/>
                    <a:pt x="328713" y="1094432"/>
                    <a:pt x="412580" y="1065240"/>
                  </a:cubicBezTo>
                  <a:cubicBezTo>
                    <a:pt x="275324" y="931809"/>
                    <a:pt x="235705" y="865397"/>
                    <a:pt x="122882" y="759967"/>
                  </a:cubicBezTo>
                  <a:cubicBezTo>
                    <a:pt x="259327" y="761860"/>
                    <a:pt x="413813" y="728702"/>
                    <a:pt x="563247" y="718338"/>
                  </a:cubicBezTo>
                  <a:cubicBezTo>
                    <a:pt x="529528" y="639129"/>
                    <a:pt x="479270" y="417114"/>
                    <a:pt x="472029" y="333117"/>
                  </a:cubicBezTo>
                  <a:cubicBezTo>
                    <a:pt x="615514" y="413437"/>
                    <a:pt x="685599" y="466723"/>
                    <a:pt x="896457" y="586470"/>
                  </a:cubicBezTo>
                  <a:cubicBezTo>
                    <a:pt x="945051" y="431960"/>
                    <a:pt x="979338" y="295331"/>
                    <a:pt x="1019340" y="173404"/>
                  </a:cubicBezTo>
                  <a:cubicBezTo>
                    <a:pt x="1065144" y="221505"/>
                    <a:pt x="1163499" y="352994"/>
                    <a:pt x="1201777" y="399005"/>
                  </a:cubicBezTo>
                  <a:close/>
                </a:path>
              </a:pathLst>
            </a:custGeom>
            <a:grpFill/>
            <a:ln w="28575">
              <a:extLst>
                <a:ext uri="{C807C97D-BFC1-408E-A445-0C87EB9F89A2}">
                  <ask:lineSketchStyleProps xmlns:ask="http://schemas.microsoft.com/office/drawing/2018/sketchyshapes" sd="4037552413">
                    <a:prstGeom prst="irregularSeal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1D745B2-38CE-4253-8D68-C752173D1E4B}"/>
                </a:ext>
              </a:extLst>
            </p:cNvPr>
            <p:cNvSpPr txBox="1"/>
            <p:nvPr/>
          </p:nvSpPr>
          <p:spPr>
            <a:xfrm rot="19896917">
              <a:off x="1499511" y="2119663"/>
              <a:ext cx="1588897" cy="349889"/>
            </a:xfrm>
            <a:prstGeom prst="rect">
              <a:avLst/>
            </a:prstGeom>
            <a:noFill/>
          </p:spPr>
          <p:txBody>
            <a:bodyPr wrap="square" rtlCol="0">
              <a:spAutoFit/>
            </a:bodyPr>
            <a:lstStyle/>
            <a:p>
              <a:pPr algn="ctr"/>
              <a:r>
                <a:rPr lang="en-US" sz="2400" dirty="0">
                  <a:latin typeface="Comic Sans MS" panose="030F0702030302020204" pitchFamily="66" charset="0"/>
                </a:rPr>
                <a:t>Open-Source</a:t>
              </a:r>
            </a:p>
          </p:txBody>
        </p:sp>
      </p:grpSp>
    </p:spTree>
    <p:extLst>
      <p:ext uri="{BB962C8B-B14F-4D97-AF65-F5344CB8AC3E}">
        <p14:creationId xmlns:p14="http://schemas.microsoft.com/office/powerpoint/2010/main" val="84641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150764-F9B7-4D14-81A1-4ABA48C888F0}"/>
              </a:ext>
            </a:extLst>
          </p:cNvPr>
          <p:cNvSpPr>
            <a:spLocks noGrp="1"/>
          </p:cNvSpPr>
          <p:nvPr>
            <p:ph type="title"/>
          </p:nvPr>
        </p:nvSpPr>
        <p:spPr/>
        <p:txBody>
          <a:bodyPr/>
          <a:lstStyle/>
          <a:p>
            <a:r>
              <a:rPr lang="en-US" dirty="0"/>
              <a:t>Disclosures</a:t>
            </a:r>
          </a:p>
        </p:txBody>
      </p:sp>
      <p:sp>
        <p:nvSpPr>
          <p:cNvPr id="6" name="Content Placeholder 5">
            <a:extLst>
              <a:ext uri="{FF2B5EF4-FFF2-40B4-BE49-F238E27FC236}">
                <a16:creationId xmlns:a16="http://schemas.microsoft.com/office/drawing/2014/main" id="{F9CA33D3-464C-42B8-AC31-80AF6CB75D24}"/>
              </a:ext>
            </a:extLst>
          </p:cNvPr>
          <p:cNvSpPr>
            <a:spLocks noGrp="1"/>
          </p:cNvSpPr>
          <p:nvPr>
            <p:ph idx="1"/>
          </p:nvPr>
        </p:nvSpPr>
        <p:spPr/>
        <p:txBody>
          <a:bodyPr/>
          <a:lstStyle/>
          <a:p>
            <a:r>
              <a:rPr lang="en-US" dirty="0"/>
              <a:t>None</a:t>
            </a:r>
          </a:p>
        </p:txBody>
      </p:sp>
    </p:spTree>
    <p:extLst>
      <p:ext uri="{BB962C8B-B14F-4D97-AF65-F5344CB8AC3E}">
        <p14:creationId xmlns:p14="http://schemas.microsoft.com/office/powerpoint/2010/main" val="58169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38B9-5287-4AA7-B305-C49558758863}"/>
              </a:ext>
            </a:extLst>
          </p:cNvPr>
          <p:cNvSpPr>
            <a:spLocks noGrp="1"/>
          </p:cNvSpPr>
          <p:nvPr>
            <p:ph type="title"/>
          </p:nvPr>
        </p:nvSpPr>
        <p:spPr/>
        <p:txBody>
          <a:bodyPr/>
          <a:lstStyle/>
          <a:p>
            <a:r>
              <a:rPr lang="en-US" sz="4000" dirty="0"/>
              <a:t>Open-Source</a:t>
            </a:r>
          </a:p>
        </p:txBody>
      </p:sp>
      <p:pic>
        <p:nvPicPr>
          <p:cNvPr id="2050" name="Picture 2" descr="Custom Code Flat Icon - Free vector graphic on Pixabay">
            <a:extLst>
              <a:ext uri="{FF2B5EF4-FFF2-40B4-BE49-F238E27FC236}">
                <a16:creationId xmlns:a16="http://schemas.microsoft.com/office/drawing/2014/main" id="{FA99F3E6-3912-40F8-BD37-9BE38496D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744" y="1800266"/>
            <a:ext cx="2303720" cy="338505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AE4304A-F9DA-495F-864C-A5F857ECFDBF}"/>
              </a:ext>
            </a:extLst>
          </p:cNvPr>
          <p:cNvGrpSpPr>
            <a:grpSpLocks noChangeAspect="1"/>
          </p:cNvGrpSpPr>
          <p:nvPr/>
        </p:nvGrpSpPr>
        <p:grpSpPr>
          <a:xfrm>
            <a:off x="5167771" y="2793167"/>
            <a:ext cx="1271666" cy="1271666"/>
            <a:chOff x="1171976" y="2642319"/>
            <a:chExt cx="1737360" cy="1737360"/>
          </a:xfrm>
        </p:grpSpPr>
        <p:sp>
          <p:nvSpPr>
            <p:cNvPr id="3" name="Oval 2">
              <a:extLst>
                <a:ext uri="{FF2B5EF4-FFF2-40B4-BE49-F238E27FC236}">
                  <a16:creationId xmlns:a16="http://schemas.microsoft.com/office/drawing/2014/main" id="{30F4EE63-9E5A-4154-B234-28AF51E12FC7}"/>
                </a:ext>
              </a:extLst>
            </p:cNvPr>
            <p:cNvSpPr/>
            <p:nvPr/>
          </p:nvSpPr>
          <p:spPr>
            <a:xfrm>
              <a:off x="1171976" y="2642319"/>
              <a:ext cx="1737360" cy="1737360"/>
            </a:xfrm>
            <a:prstGeom prst="ellipse">
              <a:avLst/>
            </a:prstGeom>
            <a:solidFill>
              <a:srgbClr val="FF57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Unlock Icon - Download in Glyph Style">
              <a:extLst>
                <a:ext uri="{FF2B5EF4-FFF2-40B4-BE49-F238E27FC236}">
                  <a16:creationId xmlns:a16="http://schemas.microsoft.com/office/drawing/2014/main" id="{1F39557B-F8E1-417E-B1B5-DDA96B96AA5E}"/>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427154" y="2845981"/>
              <a:ext cx="1330036" cy="1330036"/>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2D5B8BA0-2F7D-42ED-8267-0E045E71287B}"/>
              </a:ext>
            </a:extLst>
          </p:cNvPr>
          <p:cNvSpPr txBox="1"/>
          <p:nvPr/>
        </p:nvSpPr>
        <p:spPr>
          <a:xfrm>
            <a:off x="1501691" y="2064724"/>
            <a:ext cx="3150053" cy="1138773"/>
          </a:xfrm>
          <a:prstGeom prst="rect">
            <a:avLst/>
          </a:prstGeom>
          <a:noFill/>
        </p:spPr>
        <p:txBody>
          <a:bodyPr wrap="square">
            <a:spAutoFit/>
          </a:bodyPr>
          <a:lstStyle/>
          <a:p>
            <a:r>
              <a:rPr lang="en-US" sz="2800" dirty="0"/>
              <a:t>Freely available</a:t>
            </a:r>
          </a:p>
          <a:p>
            <a:r>
              <a:rPr lang="en-US" sz="2000" dirty="0">
                <a:solidFill>
                  <a:schemeClr val="tx1">
                    <a:lumMod val="65000"/>
                    <a:lumOff val="35000"/>
                  </a:schemeClr>
                </a:solidFill>
              </a:rPr>
              <a:t>Source code is distributed with program</a:t>
            </a:r>
            <a:endParaRPr lang="en-US" sz="3200" dirty="0">
              <a:solidFill>
                <a:schemeClr val="tx1">
                  <a:lumMod val="65000"/>
                  <a:lumOff val="35000"/>
                </a:schemeClr>
              </a:solidFill>
            </a:endParaRPr>
          </a:p>
        </p:txBody>
      </p:sp>
      <p:sp>
        <p:nvSpPr>
          <p:cNvPr id="15" name="TextBox 14">
            <a:extLst>
              <a:ext uri="{FF2B5EF4-FFF2-40B4-BE49-F238E27FC236}">
                <a16:creationId xmlns:a16="http://schemas.microsoft.com/office/drawing/2014/main" id="{CADAF545-FF07-457B-95C3-8B2FD6D93481}"/>
              </a:ext>
            </a:extLst>
          </p:cNvPr>
          <p:cNvSpPr txBox="1"/>
          <p:nvPr/>
        </p:nvSpPr>
        <p:spPr>
          <a:xfrm>
            <a:off x="1501691" y="3543999"/>
            <a:ext cx="3150053" cy="1138773"/>
          </a:xfrm>
          <a:prstGeom prst="rect">
            <a:avLst/>
          </a:prstGeom>
          <a:noFill/>
        </p:spPr>
        <p:txBody>
          <a:bodyPr wrap="square">
            <a:spAutoFit/>
          </a:bodyPr>
          <a:lstStyle/>
          <a:p>
            <a:r>
              <a:rPr lang="en-US" sz="2800" dirty="0"/>
              <a:t>Free to modify</a:t>
            </a:r>
          </a:p>
          <a:p>
            <a:r>
              <a:rPr lang="en-US" sz="2000" dirty="0">
                <a:solidFill>
                  <a:schemeClr val="tx1">
                    <a:lumMod val="65000"/>
                    <a:lumOff val="35000"/>
                  </a:schemeClr>
                </a:solidFill>
              </a:rPr>
              <a:t>Users can make changes as needed</a:t>
            </a:r>
          </a:p>
        </p:txBody>
      </p:sp>
      <p:sp>
        <p:nvSpPr>
          <p:cNvPr id="17" name="TextBox 16">
            <a:extLst>
              <a:ext uri="{FF2B5EF4-FFF2-40B4-BE49-F238E27FC236}">
                <a16:creationId xmlns:a16="http://schemas.microsoft.com/office/drawing/2014/main" id="{95A96207-E43F-4814-BA44-E2449CD10308}"/>
              </a:ext>
            </a:extLst>
          </p:cNvPr>
          <p:cNvSpPr txBox="1"/>
          <p:nvPr/>
        </p:nvSpPr>
        <p:spPr>
          <a:xfrm>
            <a:off x="7982593" y="2064724"/>
            <a:ext cx="3225258" cy="1138773"/>
          </a:xfrm>
          <a:prstGeom prst="rect">
            <a:avLst/>
          </a:prstGeom>
          <a:noFill/>
        </p:spPr>
        <p:txBody>
          <a:bodyPr wrap="square">
            <a:spAutoFit/>
          </a:bodyPr>
          <a:lstStyle/>
          <a:p>
            <a:r>
              <a:rPr lang="en-US" sz="2800" dirty="0"/>
              <a:t>Free to share</a:t>
            </a:r>
          </a:p>
          <a:p>
            <a:r>
              <a:rPr lang="en-US" sz="2000" dirty="0">
                <a:solidFill>
                  <a:schemeClr val="tx1">
                    <a:lumMod val="65000"/>
                    <a:lumOff val="35000"/>
                  </a:schemeClr>
                </a:solidFill>
              </a:rPr>
              <a:t>Anyone can share with anyone else</a:t>
            </a:r>
          </a:p>
        </p:txBody>
      </p:sp>
      <p:sp>
        <p:nvSpPr>
          <p:cNvPr id="19" name="TextBox 18">
            <a:extLst>
              <a:ext uri="{FF2B5EF4-FFF2-40B4-BE49-F238E27FC236}">
                <a16:creationId xmlns:a16="http://schemas.microsoft.com/office/drawing/2014/main" id="{9706DA28-BDB4-4B21-854C-AB3739F3AF0A}"/>
              </a:ext>
            </a:extLst>
          </p:cNvPr>
          <p:cNvSpPr txBox="1"/>
          <p:nvPr/>
        </p:nvSpPr>
        <p:spPr>
          <a:xfrm>
            <a:off x="8008351" y="3543999"/>
            <a:ext cx="3225258" cy="1138773"/>
          </a:xfrm>
          <a:prstGeom prst="rect">
            <a:avLst/>
          </a:prstGeom>
          <a:noFill/>
        </p:spPr>
        <p:txBody>
          <a:bodyPr wrap="square">
            <a:spAutoFit/>
          </a:bodyPr>
          <a:lstStyle/>
          <a:p>
            <a:r>
              <a:rPr lang="en-US" sz="2800" dirty="0"/>
              <a:t>Free to improve</a:t>
            </a:r>
          </a:p>
          <a:p>
            <a:r>
              <a:rPr lang="en-US" sz="2000" dirty="0">
                <a:solidFill>
                  <a:schemeClr val="tx1">
                    <a:lumMod val="65000"/>
                    <a:lumOff val="35000"/>
                  </a:schemeClr>
                </a:solidFill>
              </a:rPr>
              <a:t>New features can be added and distributed</a:t>
            </a:r>
          </a:p>
        </p:txBody>
      </p:sp>
      <p:pic>
        <p:nvPicPr>
          <p:cNvPr id="2054" name="Picture 6" descr="Check Mark Well Icon - Free image on Pixabay">
            <a:extLst>
              <a:ext uri="{FF2B5EF4-FFF2-40B4-BE49-F238E27FC236}">
                <a16:creationId xmlns:a16="http://schemas.microsoft.com/office/drawing/2014/main" id="{A2787D00-B3DE-499D-8040-7DDEE32E55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530" y="2290978"/>
            <a:ext cx="804955" cy="80495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Check Mark Well Icon - Free image on Pixabay">
            <a:extLst>
              <a:ext uri="{FF2B5EF4-FFF2-40B4-BE49-F238E27FC236}">
                <a16:creationId xmlns:a16="http://schemas.microsoft.com/office/drawing/2014/main" id="{56F73E6F-ADE1-44A4-9ED0-C7062CCE2D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530" y="3662355"/>
            <a:ext cx="804955" cy="80495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Check Mark Well Icon - Free image on Pixabay">
            <a:extLst>
              <a:ext uri="{FF2B5EF4-FFF2-40B4-BE49-F238E27FC236}">
                <a16:creationId xmlns:a16="http://schemas.microsoft.com/office/drawing/2014/main" id="{01886FE0-3C3F-4C7C-8718-27A9B13E10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1714" y="2290978"/>
            <a:ext cx="804955" cy="80495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heck Mark Well Icon - Free image on Pixabay">
            <a:extLst>
              <a:ext uri="{FF2B5EF4-FFF2-40B4-BE49-F238E27FC236}">
                <a16:creationId xmlns:a16="http://schemas.microsoft.com/office/drawing/2014/main" id="{AB70081E-B232-4B4E-867A-669C4D4033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1714" y="3662355"/>
            <a:ext cx="804955" cy="80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98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054"/>
                                        </p:tgtEl>
                                        <p:attrNameLst>
                                          <p:attrName>style.visibility</p:attrName>
                                        </p:attrNameLst>
                                      </p:cBhvr>
                                      <p:to>
                                        <p:strVal val="visible"/>
                                      </p:to>
                                    </p:set>
                                    <p:animEffect transition="in" filter="fade">
                                      <p:cBhvr>
                                        <p:cTn id="10" dur="500"/>
                                        <p:tgtEl>
                                          <p:spTgt spid="20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7"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82EC9A0-D9F5-4213-B481-AB00550C316D}"/>
              </a:ext>
            </a:extLst>
          </p:cNvPr>
          <p:cNvGrpSpPr/>
          <p:nvPr/>
        </p:nvGrpSpPr>
        <p:grpSpPr>
          <a:xfrm>
            <a:off x="7025390" y="345989"/>
            <a:ext cx="4794422" cy="4797691"/>
            <a:chOff x="7025390" y="345989"/>
            <a:chExt cx="4794422" cy="4797691"/>
          </a:xfrm>
        </p:grpSpPr>
        <p:pic>
          <p:nvPicPr>
            <p:cNvPr id="3074" name="Picture 2" descr="Colorful puzzle pieces | Free SVG">
              <a:extLst>
                <a:ext uri="{FF2B5EF4-FFF2-40B4-BE49-F238E27FC236}">
                  <a16:creationId xmlns:a16="http://schemas.microsoft.com/office/drawing/2014/main" id="{F387D676-B1A4-4869-BA6B-B28A034AA61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7000"/>
                      </a14:imgEffect>
                    </a14:imgLayer>
                  </a14:imgProps>
                </a:ext>
                <a:ext uri="{28A0092B-C50C-407E-A947-70E740481C1C}">
                  <a14:useLocalDpi xmlns:a14="http://schemas.microsoft.com/office/drawing/2010/main" val="0"/>
                </a:ext>
              </a:extLst>
            </a:blip>
            <a:srcRect l="52867" t="35289" r="23035" b="41444"/>
            <a:stretch/>
          </p:blipFill>
          <p:spPr bwMode="auto">
            <a:xfrm>
              <a:off x="7389340" y="345989"/>
              <a:ext cx="2866769" cy="27679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olorful puzzle pieces | Free SVG">
              <a:extLst>
                <a:ext uri="{FF2B5EF4-FFF2-40B4-BE49-F238E27FC236}">
                  <a16:creationId xmlns:a16="http://schemas.microsoft.com/office/drawing/2014/main" id="{045FFAA5-1BFB-4FFB-A51A-D6229F3D4519}"/>
                </a:ext>
              </a:extLst>
            </p:cNvPr>
            <p:cNvPicPr>
              <a:picLocks noChangeAspect="1" noChangeArrowheads="1"/>
            </p:cNvPicPr>
            <p:nvPr/>
          </p:nvPicPr>
          <p:blipFill rotWithShape="1">
            <a:blip r:embed="rId4">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5000"/>
                      </a14:imgEffect>
                    </a14:imgLayer>
                  </a14:imgProps>
                </a:ext>
                <a:ext uri="{28A0092B-C50C-407E-A947-70E740481C1C}">
                  <a14:useLocalDpi xmlns:a14="http://schemas.microsoft.com/office/drawing/2010/main" val="0"/>
                </a:ext>
              </a:extLst>
            </a:blip>
            <a:srcRect l="52867" t="35289" r="23035" b="41444"/>
            <a:stretch/>
          </p:blipFill>
          <p:spPr bwMode="auto">
            <a:xfrm flipH="1" flipV="1">
              <a:off x="8574996" y="2375766"/>
              <a:ext cx="2866769" cy="27679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olorful puzzle pieces | Free SVG">
              <a:extLst>
                <a:ext uri="{FF2B5EF4-FFF2-40B4-BE49-F238E27FC236}">
                  <a16:creationId xmlns:a16="http://schemas.microsoft.com/office/drawing/2014/main" id="{65D1CF12-70E6-414C-8AF9-8DAB16735182}"/>
                </a:ext>
              </a:extLst>
            </p:cNvPr>
            <p:cNvPicPr>
              <a:picLocks noChangeAspect="1" noChangeArrowheads="1"/>
            </p:cNvPicPr>
            <p:nvPr/>
          </p:nvPicPr>
          <p:blipFill rotWithShape="1">
            <a:blip r:embed="rId5">
              <a:extLst>
                <a:ext uri="{BEBA8EAE-BF5A-486C-A8C5-ECC9F3942E4B}">
                  <a14:imgProps xmlns:a14="http://schemas.microsoft.com/office/drawing/2010/main">
                    <a14:imgLayer r:embed="rId3">
                      <a14:imgEffect>
                        <a14:saturation sat="0"/>
                      </a14:imgEffect>
                      <a14:imgEffect>
                        <a14:brightnessContrast bright="34000"/>
                      </a14:imgEffect>
                    </a14:imgLayer>
                  </a14:imgProps>
                </a:ext>
                <a:ext uri="{28A0092B-C50C-407E-A947-70E740481C1C}">
                  <a14:useLocalDpi xmlns:a14="http://schemas.microsoft.com/office/drawing/2010/main" val="0"/>
                </a:ext>
              </a:extLst>
            </a:blip>
            <a:srcRect l="52867" t="35289" r="23035" b="41444"/>
            <a:stretch/>
          </p:blipFill>
          <p:spPr bwMode="auto">
            <a:xfrm rot="16200000" flipH="1" flipV="1">
              <a:off x="9002470" y="759261"/>
              <a:ext cx="2866769" cy="276791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olorful puzzle pieces | Free SVG">
              <a:extLst>
                <a:ext uri="{FF2B5EF4-FFF2-40B4-BE49-F238E27FC236}">
                  <a16:creationId xmlns:a16="http://schemas.microsoft.com/office/drawing/2014/main" id="{C6244DE6-1192-440B-AB10-0DB6597EDD46}"/>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52867" t="35289" r="23035" b="41444"/>
            <a:stretch/>
          </p:blipFill>
          <p:spPr bwMode="auto">
            <a:xfrm rot="16200000">
              <a:off x="6975962" y="1971496"/>
              <a:ext cx="2866769" cy="276791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DDC738B9-5287-4AA7-B305-C49558758863}"/>
              </a:ext>
            </a:extLst>
          </p:cNvPr>
          <p:cNvSpPr>
            <a:spLocks noGrp="1"/>
          </p:cNvSpPr>
          <p:nvPr>
            <p:ph type="title"/>
          </p:nvPr>
        </p:nvSpPr>
        <p:spPr/>
        <p:txBody>
          <a:bodyPr/>
          <a:lstStyle/>
          <a:p>
            <a:r>
              <a:rPr lang="en-US" sz="4000" dirty="0"/>
              <a:t>Open-Source</a:t>
            </a:r>
          </a:p>
        </p:txBody>
      </p:sp>
      <p:sp>
        <p:nvSpPr>
          <p:cNvPr id="5" name="Content Placeholder 4">
            <a:extLst>
              <a:ext uri="{FF2B5EF4-FFF2-40B4-BE49-F238E27FC236}">
                <a16:creationId xmlns:a16="http://schemas.microsoft.com/office/drawing/2014/main" id="{7EA383DC-7D5A-4441-8D9A-773F7AA90645}"/>
              </a:ext>
            </a:extLst>
          </p:cNvPr>
          <p:cNvSpPr>
            <a:spLocks noGrp="1"/>
          </p:cNvSpPr>
          <p:nvPr>
            <p:ph idx="1"/>
          </p:nvPr>
        </p:nvSpPr>
        <p:spPr>
          <a:xfrm>
            <a:off x="750235" y="1921363"/>
            <a:ext cx="6602784" cy="4095604"/>
          </a:xfrm>
        </p:spPr>
        <p:txBody>
          <a:bodyPr/>
          <a:lstStyle/>
          <a:p>
            <a:r>
              <a:rPr lang="en-US" sz="3600" dirty="0">
                <a:solidFill>
                  <a:schemeClr val="tx1"/>
                </a:solidFill>
                <a:latin typeface="+mn-lt"/>
              </a:rPr>
              <a:t>Stand on the shoulders of giants</a:t>
            </a:r>
          </a:p>
          <a:p>
            <a:r>
              <a:rPr lang="en-US" sz="3600" dirty="0">
                <a:solidFill>
                  <a:schemeClr val="bg1">
                    <a:lumMod val="50000"/>
                  </a:schemeClr>
                </a:solidFill>
                <a:latin typeface="+mn-lt"/>
              </a:rPr>
              <a:t>Customizable</a:t>
            </a:r>
          </a:p>
          <a:p>
            <a:r>
              <a:rPr lang="en-US" sz="3600" dirty="0">
                <a:solidFill>
                  <a:schemeClr val="bg1">
                    <a:lumMod val="50000"/>
                  </a:schemeClr>
                </a:solidFill>
                <a:latin typeface="+mn-lt"/>
              </a:rPr>
              <a:t>Community</a:t>
            </a:r>
          </a:p>
          <a:p>
            <a:endParaRPr lang="en-US" sz="3600" dirty="0">
              <a:solidFill>
                <a:schemeClr val="bg1">
                  <a:lumMod val="50000"/>
                </a:schemeClr>
              </a:solidFill>
              <a:latin typeface="+mn-lt"/>
            </a:endParaRPr>
          </a:p>
          <a:p>
            <a:endParaRPr lang="en-US" dirty="0"/>
          </a:p>
          <a:p>
            <a:endParaRPr lang="en-US" dirty="0"/>
          </a:p>
          <a:p>
            <a:endParaRPr lang="en-US" dirty="0"/>
          </a:p>
        </p:txBody>
      </p:sp>
      <p:pic>
        <p:nvPicPr>
          <p:cNvPr id="6146" name="Picture 2" descr="Web, Address, Website, Internet, Symbol, Icon">
            <a:extLst>
              <a:ext uri="{FF2B5EF4-FFF2-40B4-BE49-F238E27FC236}">
                <a16:creationId xmlns:a16="http://schemas.microsoft.com/office/drawing/2014/main" id="{337439A0-B1EB-48F9-BD84-DAA49D613336}"/>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43000"/>
                    </a14:imgEffect>
                    <a14:imgEffect>
                      <a14:brightnessContrast bright="80000"/>
                    </a14:imgEffect>
                  </a14:imgLayer>
                </a14:imgProps>
              </a:ext>
              <a:ext uri="{28A0092B-C50C-407E-A947-70E740481C1C}">
                <a14:useLocalDpi xmlns:a14="http://schemas.microsoft.com/office/drawing/2010/main" val="0"/>
              </a:ext>
            </a:extLst>
          </a:blip>
          <a:srcRect/>
          <a:stretch>
            <a:fillRect/>
          </a:stretch>
        </p:blipFill>
        <p:spPr bwMode="auto">
          <a:xfrm>
            <a:off x="9829626" y="1235062"/>
            <a:ext cx="1083129" cy="108312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ebsite Icons - Download Free Vector Icons | Noun Project">
            <a:extLst>
              <a:ext uri="{FF2B5EF4-FFF2-40B4-BE49-F238E27FC236}">
                <a16:creationId xmlns:a16="http://schemas.microsoft.com/office/drawing/2014/main" id="{63E65D17-9DFA-47FF-A369-EE6CC47D91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13255" y="2702412"/>
            <a:ext cx="1515869" cy="151586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atabase Icons - Download Free Vector Icons | Noun Project">
            <a:extLst>
              <a:ext uri="{FF2B5EF4-FFF2-40B4-BE49-F238E27FC236}">
                <a16:creationId xmlns:a16="http://schemas.microsoft.com/office/drawing/2014/main" id="{57A69B82-0BB7-4A1B-8771-0BF1AC919D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10659" y="1090324"/>
            <a:ext cx="1289957" cy="128995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nteractive Screen Icons - Download Free Vector Icons | Noun Project">
            <a:extLst>
              <a:ext uri="{FF2B5EF4-FFF2-40B4-BE49-F238E27FC236}">
                <a16:creationId xmlns:a16="http://schemas.microsoft.com/office/drawing/2014/main" id="{B37C0369-5BD8-4977-A33A-1B9709F5822D}"/>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5500" b="90000" l="7000" r="93000">
                        <a14:foregroundMark x1="38000" y1="48500" x2="38000" y2="48500"/>
                        <a14:foregroundMark x1="51500" y1="44500" x2="51500" y2="44500"/>
                        <a14:foregroundMark x1="28000" y1="28000" x2="28000" y2="28000"/>
                        <a14:foregroundMark x1="33500" y1="33500" x2="33500" y2="33500"/>
                        <a14:foregroundMark x1="26500" y1="49000" x2="26500" y2="49000"/>
                        <a14:foregroundMark x1="12500" y1="48500" x2="12500" y2="48500"/>
                        <a14:foregroundMark x1="20000" y1="48000" x2="20000" y2="48000"/>
                        <a14:foregroundMark x1="7000" y1="49500" x2="7000" y2="49500"/>
                        <a14:foregroundMark x1="49500" y1="11500" x2="49500" y2="11500"/>
                        <a14:foregroundMark x1="42500" y1="11500" x2="42500" y2="11500"/>
                        <a14:foregroundMark x1="48000" y1="5500" x2="48000" y2="5500"/>
                        <a14:foregroundMark x1="73500" y1="26500" x2="73500" y2="26500"/>
                        <a14:foregroundMark x1="67500" y1="32500" x2="67500" y2="32500"/>
                        <a14:foregroundMark x1="50000" y1="25500" x2="50000" y2="25500"/>
                        <a14:foregroundMark x1="87000" y1="48500" x2="87000" y2="48500"/>
                        <a14:foregroundMark x1="93000" y1="47500" x2="93000" y2="47500"/>
                      </a14:backgroundRemoval>
                    </a14:imgEffect>
                  </a14:imgLayer>
                </a14:imgProps>
              </a:ext>
              <a:ext uri="{28A0092B-C50C-407E-A947-70E740481C1C}">
                <a14:useLocalDpi xmlns:a14="http://schemas.microsoft.com/office/drawing/2010/main" val="0"/>
              </a:ext>
            </a:extLst>
          </a:blip>
          <a:srcRect/>
          <a:stretch>
            <a:fillRect/>
          </a:stretch>
        </p:blipFill>
        <p:spPr bwMode="auto">
          <a:xfrm>
            <a:off x="7996615" y="2922622"/>
            <a:ext cx="1289957" cy="12899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olorful puzzle pieces | Free SVG">
            <a:extLst>
              <a:ext uri="{FF2B5EF4-FFF2-40B4-BE49-F238E27FC236}">
                <a16:creationId xmlns:a16="http://schemas.microsoft.com/office/drawing/2014/main" id="{E659D50E-224D-4804-80D1-BE820DDF2A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7883" y="-1401463"/>
            <a:ext cx="11896575" cy="1189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529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38B9-5287-4AA7-B305-C49558758863}"/>
              </a:ext>
            </a:extLst>
          </p:cNvPr>
          <p:cNvSpPr>
            <a:spLocks noGrp="1"/>
          </p:cNvSpPr>
          <p:nvPr>
            <p:ph type="title"/>
          </p:nvPr>
        </p:nvSpPr>
        <p:spPr/>
        <p:txBody>
          <a:bodyPr/>
          <a:lstStyle/>
          <a:p>
            <a:r>
              <a:rPr lang="en-US" sz="4000" dirty="0"/>
              <a:t>Open-Source</a:t>
            </a:r>
          </a:p>
        </p:txBody>
      </p:sp>
      <p:sp>
        <p:nvSpPr>
          <p:cNvPr id="5" name="Content Placeholder 4">
            <a:extLst>
              <a:ext uri="{FF2B5EF4-FFF2-40B4-BE49-F238E27FC236}">
                <a16:creationId xmlns:a16="http://schemas.microsoft.com/office/drawing/2014/main" id="{7EA383DC-7D5A-4441-8D9A-773F7AA90645}"/>
              </a:ext>
            </a:extLst>
          </p:cNvPr>
          <p:cNvSpPr>
            <a:spLocks noGrp="1"/>
          </p:cNvSpPr>
          <p:nvPr>
            <p:ph idx="1"/>
          </p:nvPr>
        </p:nvSpPr>
        <p:spPr>
          <a:xfrm>
            <a:off x="750235" y="1921363"/>
            <a:ext cx="6634708" cy="4095604"/>
          </a:xfrm>
        </p:spPr>
        <p:txBody>
          <a:bodyPr/>
          <a:lstStyle/>
          <a:p>
            <a:r>
              <a:rPr lang="en-US" sz="3600" dirty="0">
                <a:solidFill>
                  <a:schemeClr val="bg1">
                    <a:lumMod val="50000"/>
                  </a:schemeClr>
                </a:solidFill>
                <a:latin typeface="+mn-lt"/>
              </a:rPr>
              <a:t>Stand on the shoulders of giants</a:t>
            </a:r>
          </a:p>
          <a:p>
            <a:r>
              <a:rPr lang="en-US" sz="3600" dirty="0">
                <a:solidFill>
                  <a:schemeClr val="tx1"/>
                </a:solidFill>
                <a:latin typeface="+mn-lt"/>
              </a:rPr>
              <a:t>Customizable</a:t>
            </a:r>
          </a:p>
          <a:p>
            <a:r>
              <a:rPr lang="en-US" sz="3600" dirty="0">
                <a:solidFill>
                  <a:schemeClr val="bg1">
                    <a:lumMod val="50000"/>
                  </a:schemeClr>
                </a:solidFill>
                <a:latin typeface="+mn-lt"/>
              </a:rPr>
              <a:t>Community</a:t>
            </a:r>
            <a:endParaRPr lang="en-US" sz="3600" dirty="0">
              <a:solidFill>
                <a:schemeClr val="tx1"/>
              </a:solidFill>
              <a:latin typeface="+mn-lt"/>
            </a:endParaRPr>
          </a:p>
          <a:p>
            <a:endParaRPr lang="en-US" sz="3600" dirty="0">
              <a:solidFill>
                <a:schemeClr val="bg1">
                  <a:lumMod val="50000"/>
                </a:schemeClr>
              </a:solidFill>
              <a:latin typeface="+mn-lt"/>
            </a:endParaRPr>
          </a:p>
          <a:p>
            <a:endParaRPr lang="en-US" dirty="0"/>
          </a:p>
          <a:p>
            <a:endParaRPr lang="en-US" dirty="0"/>
          </a:p>
          <a:p>
            <a:endParaRPr lang="en-US" dirty="0"/>
          </a:p>
        </p:txBody>
      </p:sp>
      <p:pic>
        <p:nvPicPr>
          <p:cNvPr id="8196" name="Picture 4">
            <a:extLst>
              <a:ext uri="{FF2B5EF4-FFF2-40B4-BE49-F238E27FC236}">
                <a16:creationId xmlns:a16="http://schemas.microsoft.com/office/drawing/2014/main" id="{EE84A3A6-4B14-461D-B6A2-423B70CF3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974" y="3500016"/>
            <a:ext cx="2476748" cy="165116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B8EB2248-F26A-4974-8FAC-AD572AEF6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5722" y="3429000"/>
            <a:ext cx="2372232" cy="158148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3CFFE1A1-FB49-44F7-ADAB-778396A58B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458" y="1777835"/>
            <a:ext cx="2476748" cy="165116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50A725F8-48BE-41F5-9C2B-EE0D23B503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1206" y="1777834"/>
            <a:ext cx="2476748" cy="165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516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38B9-5287-4AA7-B305-C49558758863}"/>
              </a:ext>
            </a:extLst>
          </p:cNvPr>
          <p:cNvSpPr>
            <a:spLocks noGrp="1"/>
          </p:cNvSpPr>
          <p:nvPr>
            <p:ph type="title"/>
          </p:nvPr>
        </p:nvSpPr>
        <p:spPr/>
        <p:txBody>
          <a:bodyPr/>
          <a:lstStyle/>
          <a:p>
            <a:r>
              <a:rPr lang="en-US" sz="4000" dirty="0"/>
              <a:t>Open-Source</a:t>
            </a:r>
          </a:p>
        </p:txBody>
      </p:sp>
      <p:sp>
        <p:nvSpPr>
          <p:cNvPr id="5" name="Content Placeholder 4">
            <a:extLst>
              <a:ext uri="{FF2B5EF4-FFF2-40B4-BE49-F238E27FC236}">
                <a16:creationId xmlns:a16="http://schemas.microsoft.com/office/drawing/2014/main" id="{7EA383DC-7D5A-4441-8D9A-773F7AA90645}"/>
              </a:ext>
            </a:extLst>
          </p:cNvPr>
          <p:cNvSpPr>
            <a:spLocks noGrp="1"/>
          </p:cNvSpPr>
          <p:nvPr>
            <p:ph idx="1"/>
          </p:nvPr>
        </p:nvSpPr>
        <p:spPr>
          <a:xfrm>
            <a:off x="750235" y="1921363"/>
            <a:ext cx="5506120" cy="4095604"/>
          </a:xfrm>
        </p:spPr>
        <p:txBody>
          <a:bodyPr/>
          <a:lstStyle/>
          <a:p>
            <a:r>
              <a:rPr lang="en-US" sz="3600" dirty="0">
                <a:solidFill>
                  <a:schemeClr val="bg1">
                    <a:lumMod val="50000"/>
                  </a:schemeClr>
                </a:solidFill>
                <a:latin typeface="+mn-lt"/>
              </a:rPr>
              <a:t>Stand on the shoulders of giants</a:t>
            </a:r>
          </a:p>
          <a:p>
            <a:r>
              <a:rPr lang="en-US" sz="3600" dirty="0">
                <a:solidFill>
                  <a:schemeClr val="bg1">
                    <a:lumMod val="50000"/>
                  </a:schemeClr>
                </a:solidFill>
                <a:latin typeface="+mn-lt"/>
              </a:rPr>
              <a:t>Customizable</a:t>
            </a:r>
          </a:p>
          <a:p>
            <a:r>
              <a:rPr lang="en-US" sz="3600" dirty="0">
                <a:solidFill>
                  <a:schemeClr val="tx1"/>
                </a:solidFill>
                <a:latin typeface="+mn-lt"/>
              </a:rPr>
              <a:t>Community</a:t>
            </a:r>
          </a:p>
          <a:p>
            <a:endParaRPr lang="en-US" sz="3600" dirty="0">
              <a:solidFill>
                <a:schemeClr val="tx1"/>
              </a:solidFill>
              <a:latin typeface="+mn-lt"/>
            </a:endParaRPr>
          </a:p>
          <a:p>
            <a:endParaRPr lang="en-US" dirty="0"/>
          </a:p>
          <a:p>
            <a:endParaRPr lang="en-US" dirty="0"/>
          </a:p>
          <a:p>
            <a:endParaRPr lang="en-US" dirty="0"/>
          </a:p>
        </p:txBody>
      </p:sp>
      <p:pic>
        <p:nvPicPr>
          <p:cNvPr id="9222" name="Picture 6" descr="Announcing the launch of Collectives™ on Stack Overflow - Stack Overflow  Blog">
            <a:extLst>
              <a:ext uri="{FF2B5EF4-FFF2-40B4-BE49-F238E27FC236}">
                <a16:creationId xmlns:a16="http://schemas.microsoft.com/office/drawing/2014/main" id="{82AF2C6C-A201-4FD0-8475-BD5EA16E0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659" y="714522"/>
            <a:ext cx="3448050" cy="181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24E0BF3-11B0-45CE-955A-4DBBC200A969}"/>
              </a:ext>
            </a:extLst>
          </p:cNvPr>
          <p:cNvPicPr>
            <a:picLocks noChangeAspect="1"/>
          </p:cNvPicPr>
          <p:nvPr/>
        </p:nvPicPr>
        <p:blipFill>
          <a:blip r:embed="rId4"/>
          <a:stretch>
            <a:fillRect/>
          </a:stretch>
        </p:blipFill>
        <p:spPr>
          <a:xfrm>
            <a:off x="6502717" y="2888835"/>
            <a:ext cx="2558683" cy="2888835"/>
          </a:xfrm>
          <a:prstGeom prst="rect">
            <a:avLst/>
          </a:prstGeom>
        </p:spPr>
      </p:pic>
      <p:pic>
        <p:nvPicPr>
          <p:cNvPr id="9" name="Picture 8">
            <a:extLst>
              <a:ext uri="{FF2B5EF4-FFF2-40B4-BE49-F238E27FC236}">
                <a16:creationId xmlns:a16="http://schemas.microsoft.com/office/drawing/2014/main" id="{9B98CECB-318E-4BFF-A4A2-82ADA1963AB1}"/>
              </a:ext>
            </a:extLst>
          </p:cNvPr>
          <p:cNvPicPr>
            <a:picLocks noChangeAspect="1"/>
          </p:cNvPicPr>
          <p:nvPr/>
        </p:nvPicPr>
        <p:blipFill>
          <a:blip r:embed="rId5"/>
          <a:stretch>
            <a:fillRect/>
          </a:stretch>
        </p:blipFill>
        <p:spPr>
          <a:xfrm>
            <a:off x="9307763" y="2034801"/>
            <a:ext cx="2558683" cy="3782562"/>
          </a:xfrm>
          <a:prstGeom prst="rect">
            <a:avLst/>
          </a:prstGeom>
        </p:spPr>
      </p:pic>
    </p:spTree>
    <p:extLst>
      <p:ext uri="{BB962C8B-B14F-4D97-AF65-F5344CB8AC3E}">
        <p14:creationId xmlns:p14="http://schemas.microsoft.com/office/powerpoint/2010/main" val="162220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AC3A93-E730-4C44-AA50-B76DEF80B5CE}"/>
              </a:ext>
            </a:extLst>
          </p:cNvPr>
          <p:cNvSpPr/>
          <p:nvPr/>
        </p:nvSpPr>
        <p:spPr>
          <a:xfrm>
            <a:off x="5307921" y="1082541"/>
            <a:ext cx="2100255" cy="1015663"/>
          </a:xfrm>
          <a:prstGeom prst="rect">
            <a:avLst/>
          </a:prstGeom>
        </p:spPr>
        <p:txBody>
          <a:bodyPr wrap="none">
            <a:spAutoFit/>
          </a:bodyPr>
          <a:lstStyle/>
          <a:p>
            <a:r>
              <a:rPr lang="en-US" sz="6000" dirty="0">
                <a:solidFill>
                  <a:srgbClr val="4A66AC"/>
                </a:solidFill>
                <a:latin typeface="Arial Rounded MT Bold" panose="020F0704030504030204" pitchFamily="34" charset="77"/>
                <a:ea typeface="+mj-ea"/>
                <a:cs typeface="Arial" panose="020B0604020202020204" pitchFamily="34" charset="0"/>
              </a:rPr>
              <a:t>Build</a:t>
            </a:r>
            <a:endParaRPr lang="en-US" sz="2800" dirty="0">
              <a:solidFill>
                <a:srgbClr val="4A66AC"/>
              </a:solidFill>
            </a:endParaRPr>
          </a:p>
        </p:txBody>
      </p:sp>
      <p:sp>
        <p:nvSpPr>
          <p:cNvPr id="8" name="Content Placeholder 3">
            <a:extLst>
              <a:ext uri="{FF2B5EF4-FFF2-40B4-BE49-F238E27FC236}">
                <a16:creationId xmlns:a16="http://schemas.microsoft.com/office/drawing/2014/main" id="{5D8760C3-6C4D-4355-8210-3EC23D5A422D}"/>
              </a:ext>
            </a:extLst>
          </p:cNvPr>
          <p:cNvSpPr txBox="1">
            <a:spLocks/>
          </p:cNvSpPr>
          <p:nvPr/>
        </p:nvSpPr>
        <p:spPr bwMode="auto">
          <a:xfrm>
            <a:off x="2908895" y="2091869"/>
            <a:ext cx="6639117" cy="3373344"/>
          </a:xfrm>
          <a:prstGeom prst="wedgeRoundRectCallout">
            <a:avLst>
              <a:gd name="adj1" fmla="val -35660"/>
              <a:gd name="adj2" fmla="val -21692"/>
              <a:gd name="adj3" fmla="val 16667"/>
            </a:avLst>
          </a:prstGeom>
          <a:solidFill>
            <a:srgbClr val="4A66AC"/>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sz="3600" dirty="0">
                <a:solidFill>
                  <a:schemeClr val="bg1"/>
                </a:solidFill>
              </a:rPr>
              <a:t>Coding not a common skillset in laboratory personnel</a:t>
            </a:r>
          </a:p>
          <a:p>
            <a:r>
              <a:rPr lang="en-US" sz="3600" dirty="0">
                <a:solidFill>
                  <a:schemeClr val="bg1"/>
                </a:solidFill>
              </a:rPr>
              <a:t>"Risky" lab owns the continued maintenance</a:t>
            </a:r>
          </a:p>
        </p:txBody>
      </p:sp>
      <p:sp>
        <p:nvSpPr>
          <p:cNvPr id="10" name="Content Placeholder 3">
            <a:extLst>
              <a:ext uri="{FF2B5EF4-FFF2-40B4-BE49-F238E27FC236}">
                <a16:creationId xmlns:a16="http://schemas.microsoft.com/office/drawing/2014/main" id="{EB1A5F20-0B0E-4572-B6E3-61667B246D45}"/>
              </a:ext>
            </a:extLst>
          </p:cNvPr>
          <p:cNvSpPr txBox="1">
            <a:spLocks/>
          </p:cNvSpPr>
          <p:nvPr/>
        </p:nvSpPr>
        <p:spPr bwMode="auto">
          <a:xfrm>
            <a:off x="2989650" y="2173244"/>
            <a:ext cx="5149934" cy="1774283"/>
          </a:xfrm>
          <a:prstGeom prst="wedgeRoundRectCallout">
            <a:avLst>
              <a:gd name="adj1" fmla="val -35660"/>
              <a:gd name="adj2" fmla="val -21692"/>
              <a:gd name="adj3" fmla="val 16667"/>
            </a:avLst>
          </a:prstGeom>
          <a:solidFill>
            <a:srgbClr val="4A66AC"/>
          </a:solidFill>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sz="3600" dirty="0">
                <a:solidFill>
                  <a:srgbClr val="FFFF00"/>
                </a:solidFill>
              </a:rPr>
              <a:t>Coding not a common skillset in laboratory personnel</a:t>
            </a:r>
          </a:p>
        </p:txBody>
      </p:sp>
      <p:grpSp>
        <p:nvGrpSpPr>
          <p:cNvPr id="4" name="Group 3">
            <a:extLst>
              <a:ext uri="{FF2B5EF4-FFF2-40B4-BE49-F238E27FC236}">
                <a16:creationId xmlns:a16="http://schemas.microsoft.com/office/drawing/2014/main" id="{FFB74A2B-923C-488F-9E5D-A89EF7DDC5DE}"/>
              </a:ext>
            </a:extLst>
          </p:cNvPr>
          <p:cNvGrpSpPr/>
          <p:nvPr/>
        </p:nvGrpSpPr>
        <p:grpSpPr>
          <a:xfrm rot="840299">
            <a:off x="323799" y="579982"/>
            <a:ext cx="3438632" cy="2619025"/>
            <a:chOff x="1313120" y="1279876"/>
            <a:chExt cx="2264735" cy="1984920"/>
          </a:xfrm>
          <a:solidFill>
            <a:srgbClr val="FFFF00"/>
          </a:solidFill>
        </p:grpSpPr>
        <p:sp>
          <p:nvSpPr>
            <p:cNvPr id="2" name="Explosion: 14 Points 1">
              <a:extLst>
                <a:ext uri="{FF2B5EF4-FFF2-40B4-BE49-F238E27FC236}">
                  <a16:creationId xmlns:a16="http://schemas.microsoft.com/office/drawing/2014/main" id="{B50B7D2D-68FF-4A83-A00D-7E627F731924}"/>
                </a:ext>
              </a:extLst>
            </p:cNvPr>
            <p:cNvSpPr/>
            <p:nvPr/>
          </p:nvSpPr>
          <p:spPr>
            <a:xfrm rot="548184">
              <a:off x="1313120" y="1279876"/>
              <a:ext cx="2264735" cy="1984920"/>
            </a:xfrm>
            <a:custGeom>
              <a:avLst/>
              <a:gdLst>
                <a:gd name="connsiteX0" fmla="*/ 1201777 w 2264735"/>
                <a:gd name="connsiteY0" fmla="*/ 399005 h 1984920"/>
                <a:gd name="connsiteX1" fmla="*/ 1550714 w 2264735"/>
                <a:gd name="connsiteY1" fmla="*/ 0 h 1984920"/>
                <a:gd name="connsiteX2" fmla="*/ 1522929 w 2264735"/>
                <a:gd name="connsiteY2" fmla="*/ 530874 h 1984920"/>
                <a:gd name="connsiteX3" fmla="*/ 1888013 w 2264735"/>
                <a:gd name="connsiteY3" fmla="*/ 291489 h 1984920"/>
                <a:gd name="connsiteX4" fmla="*/ 1717424 w 2264735"/>
                <a:gd name="connsiteY4" fmla="*/ 600254 h 1984920"/>
                <a:gd name="connsiteX5" fmla="*/ 2264735 w 2264735"/>
                <a:gd name="connsiteY5" fmla="*/ 610638 h 1984920"/>
                <a:gd name="connsiteX6" fmla="*/ 1780857 w 2264735"/>
                <a:gd name="connsiteY6" fmla="*/ 863991 h 1984920"/>
                <a:gd name="connsiteX7" fmla="*/ 1915588 w 2264735"/>
                <a:gd name="connsiteY7" fmla="*/ 1037488 h 1984920"/>
                <a:gd name="connsiteX8" fmla="*/ 1717424 w 2264735"/>
                <a:gd name="connsiteY8" fmla="*/ 1131220 h 1984920"/>
                <a:gd name="connsiteX9" fmla="*/ 1979231 w 2264735"/>
                <a:gd name="connsiteY9" fmla="*/ 1436493 h 1984920"/>
                <a:gd name="connsiteX10" fmla="*/ 1534987 w 2264735"/>
                <a:gd name="connsiteY10" fmla="*/ 1318685 h 1984920"/>
                <a:gd name="connsiteX11" fmla="*/ 1566651 w 2264735"/>
                <a:gd name="connsiteY11" fmla="*/ 1596206 h 1984920"/>
                <a:gd name="connsiteX12" fmla="*/ 1277058 w 2264735"/>
                <a:gd name="connsiteY12" fmla="*/ 1464337 h 1984920"/>
                <a:gd name="connsiteX13" fmla="*/ 1217504 w 2264735"/>
                <a:gd name="connsiteY13" fmla="*/ 1731475 h 1984920"/>
                <a:gd name="connsiteX14" fmla="*/ 1035067 w 2264735"/>
                <a:gd name="connsiteY14" fmla="*/ 1596206 h 1984920"/>
                <a:gd name="connsiteX15" fmla="*/ 912184 w 2264735"/>
                <a:gd name="connsiteY15" fmla="*/ 1811423 h 1984920"/>
                <a:gd name="connsiteX16" fmla="*/ 789197 w 2264735"/>
                <a:gd name="connsiteY16" fmla="*/ 1665586 h 1984920"/>
                <a:gd name="connsiteX17" fmla="*/ 515541 w 2264735"/>
                <a:gd name="connsiteY17" fmla="*/ 1984920 h 1984920"/>
                <a:gd name="connsiteX18" fmla="*/ 503798 w 2264735"/>
                <a:gd name="connsiteY18" fmla="*/ 1676154 h 1984920"/>
                <a:gd name="connsiteX19" fmla="*/ 134730 w 2264735"/>
                <a:gd name="connsiteY19" fmla="*/ 1638018 h 1984920"/>
                <a:gd name="connsiteX20" fmla="*/ 349146 w 2264735"/>
                <a:gd name="connsiteY20" fmla="*/ 1412417 h 1984920"/>
                <a:gd name="connsiteX21" fmla="*/ 0 w 2264735"/>
                <a:gd name="connsiteY21" fmla="*/ 1183324 h 1984920"/>
                <a:gd name="connsiteX22" fmla="*/ 412580 w 2264735"/>
                <a:gd name="connsiteY22" fmla="*/ 1065240 h 1984920"/>
                <a:gd name="connsiteX23" fmla="*/ 122882 w 2264735"/>
                <a:gd name="connsiteY23" fmla="*/ 759967 h 1984920"/>
                <a:gd name="connsiteX24" fmla="*/ 563247 w 2264735"/>
                <a:gd name="connsiteY24" fmla="*/ 718338 h 1984920"/>
                <a:gd name="connsiteX25" fmla="*/ 472029 w 2264735"/>
                <a:gd name="connsiteY25" fmla="*/ 333117 h 1984920"/>
                <a:gd name="connsiteX26" fmla="*/ 896457 w 2264735"/>
                <a:gd name="connsiteY26" fmla="*/ 586470 h 1984920"/>
                <a:gd name="connsiteX27" fmla="*/ 1019340 w 2264735"/>
                <a:gd name="connsiteY27" fmla="*/ 173404 h 1984920"/>
                <a:gd name="connsiteX28" fmla="*/ 1201777 w 2264735"/>
                <a:gd name="connsiteY28" fmla="*/ 399005 h 198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64735" h="1984920" fill="none" extrusionOk="0">
                  <a:moveTo>
                    <a:pt x="1201777" y="399005"/>
                  </a:moveTo>
                  <a:cubicBezTo>
                    <a:pt x="1356521" y="202003"/>
                    <a:pt x="1400169" y="201214"/>
                    <a:pt x="1550714" y="0"/>
                  </a:cubicBezTo>
                  <a:cubicBezTo>
                    <a:pt x="1523057" y="165450"/>
                    <a:pt x="1533517" y="348101"/>
                    <a:pt x="1522929" y="530874"/>
                  </a:cubicBezTo>
                  <a:cubicBezTo>
                    <a:pt x="1616342" y="479119"/>
                    <a:pt x="1794012" y="342067"/>
                    <a:pt x="1888013" y="291489"/>
                  </a:cubicBezTo>
                  <a:cubicBezTo>
                    <a:pt x="1842048" y="397348"/>
                    <a:pt x="1785180" y="470567"/>
                    <a:pt x="1717424" y="600254"/>
                  </a:cubicBezTo>
                  <a:cubicBezTo>
                    <a:pt x="1903503" y="617458"/>
                    <a:pt x="2135459" y="615495"/>
                    <a:pt x="2264735" y="610638"/>
                  </a:cubicBezTo>
                  <a:cubicBezTo>
                    <a:pt x="2085343" y="716248"/>
                    <a:pt x="2030444" y="760806"/>
                    <a:pt x="1780857" y="863991"/>
                  </a:cubicBezTo>
                  <a:cubicBezTo>
                    <a:pt x="1818822" y="911054"/>
                    <a:pt x="1851284" y="969240"/>
                    <a:pt x="1915588" y="1037488"/>
                  </a:cubicBezTo>
                  <a:cubicBezTo>
                    <a:pt x="1872093" y="1055600"/>
                    <a:pt x="1803849" y="1086035"/>
                    <a:pt x="1717424" y="1131220"/>
                  </a:cubicBezTo>
                  <a:cubicBezTo>
                    <a:pt x="1766514" y="1215566"/>
                    <a:pt x="1917680" y="1372869"/>
                    <a:pt x="1979231" y="1436493"/>
                  </a:cubicBezTo>
                  <a:cubicBezTo>
                    <a:pt x="1849495" y="1383234"/>
                    <a:pt x="1757590" y="1355509"/>
                    <a:pt x="1534987" y="1318685"/>
                  </a:cubicBezTo>
                  <a:cubicBezTo>
                    <a:pt x="1538863" y="1410512"/>
                    <a:pt x="1559827" y="1496258"/>
                    <a:pt x="1566651" y="1596206"/>
                  </a:cubicBezTo>
                  <a:cubicBezTo>
                    <a:pt x="1436324" y="1530699"/>
                    <a:pt x="1357285" y="1514487"/>
                    <a:pt x="1277058" y="1464337"/>
                  </a:cubicBezTo>
                  <a:cubicBezTo>
                    <a:pt x="1266375" y="1555692"/>
                    <a:pt x="1234730" y="1616249"/>
                    <a:pt x="1217504" y="1731475"/>
                  </a:cubicBezTo>
                  <a:cubicBezTo>
                    <a:pt x="1164501" y="1699776"/>
                    <a:pt x="1081831" y="1625007"/>
                    <a:pt x="1035067" y="1596206"/>
                  </a:cubicBezTo>
                  <a:cubicBezTo>
                    <a:pt x="1013698" y="1656832"/>
                    <a:pt x="958849" y="1743421"/>
                    <a:pt x="912184" y="1811423"/>
                  </a:cubicBezTo>
                  <a:cubicBezTo>
                    <a:pt x="853219" y="1748690"/>
                    <a:pt x="840671" y="1719774"/>
                    <a:pt x="789197" y="1665586"/>
                  </a:cubicBezTo>
                  <a:cubicBezTo>
                    <a:pt x="649354" y="1806026"/>
                    <a:pt x="641942" y="1848198"/>
                    <a:pt x="515541" y="1984920"/>
                  </a:cubicBezTo>
                  <a:cubicBezTo>
                    <a:pt x="514820" y="1883196"/>
                    <a:pt x="499528" y="1779610"/>
                    <a:pt x="503798" y="1676154"/>
                  </a:cubicBezTo>
                  <a:cubicBezTo>
                    <a:pt x="324021" y="1642616"/>
                    <a:pt x="226317" y="1631925"/>
                    <a:pt x="134730" y="1638018"/>
                  </a:cubicBezTo>
                  <a:cubicBezTo>
                    <a:pt x="221269" y="1531021"/>
                    <a:pt x="292064" y="1475945"/>
                    <a:pt x="349146" y="1412417"/>
                  </a:cubicBezTo>
                  <a:cubicBezTo>
                    <a:pt x="268028" y="1364560"/>
                    <a:pt x="84146" y="1261769"/>
                    <a:pt x="0" y="1183324"/>
                  </a:cubicBezTo>
                  <a:cubicBezTo>
                    <a:pt x="189834" y="1139345"/>
                    <a:pt x="294863" y="1120941"/>
                    <a:pt x="412580" y="1065240"/>
                  </a:cubicBezTo>
                  <a:cubicBezTo>
                    <a:pt x="324519" y="969693"/>
                    <a:pt x="221361" y="892011"/>
                    <a:pt x="122882" y="759967"/>
                  </a:cubicBezTo>
                  <a:cubicBezTo>
                    <a:pt x="229309" y="759715"/>
                    <a:pt x="376642" y="749642"/>
                    <a:pt x="563247" y="718338"/>
                  </a:cubicBezTo>
                  <a:cubicBezTo>
                    <a:pt x="521160" y="616343"/>
                    <a:pt x="494338" y="424733"/>
                    <a:pt x="472029" y="333117"/>
                  </a:cubicBezTo>
                  <a:cubicBezTo>
                    <a:pt x="648276" y="430958"/>
                    <a:pt x="742837" y="479018"/>
                    <a:pt x="896457" y="586470"/>
                  </a:cubicBezTo>
                  <a:cubicBezTo>
                    <a:pt x="947866" y="454433"/>
                    <a:pt x="957715" y="315328"/>
                    <a:pt x="1019340" y="173404"/>
                  </a:cubicBezTo>
                  <a:cubicBezTo>
                    <a:pt x="1059069" y="229145"/>
                    <a:pt x="1153559" y="357452"/>
                    <a:pt x="1201777" y="399005"/>
                  </a:cubicBezTo>
                  <a:close/>
                </a:path>
                <a:path w="2264735" h="1984920" stroke="0" extrusionOk="0">
                  <a:moveTo>
                    <a:pt x="1201777" y="399005"/>
                  </a:moveTo>
                  <a:cubicBezTo>
                    <a:pt x="1315529" y="258704"/>
                    <a:pt x="1423184" y="148244"/>
                    <a:pt x="1550714" y="0"/>
                  </a:cubicBezTo>
                  <a:cubicBezTo>
                    <a:pt x="1540737" y="218268"/>
                    <a:pt x="1554296" y="361299"/>
                    <a:pt x="1522929" y="530874"/>
                  </a:cubicBezTo>
                  <a:cubicBezTo>
                    <a:pt x="1700389" y="435174"/>
                    <a:pt x="1746596" y="393880"/>
                    <a:pt x="1888013" y="291489"/>
                  </a:cubicBezTo>
                  <a:cubicBezTo>
                    <a:pt x="1829973" y="373894"/>
                    <a:pt x="1801558" y="474457"/>
                    <a:pt x="1717424" y="600254"/>
                  </a:cubicBezTo>
                  <a:cubicBezTo>
                    <a:pt x="1986980" y="584741"/>
                    <a:pt x="2139482" y="632399"/>
                    <a:pt x="2264735" y="610638"/>
                  </a:cubicBezTo>
                  <a:cubicBezTo>
                    <a:pt x="2048323" y="752454"/>
                    <a:pt x="1994972" y="771996"/>
                    <a:pt x="1780857" y="863991"/>
                  </a:cubicBezTo>
                  <a:cubicBezTo>
                    <a:pt x="1835715" y="928494"/>
                    <a:pt x="1853368" y="947174"/>
                    <a:pt x="1915588" y="1037488"/>
                  </a:cubicBezTo>
                  <a:cubicBezTo>
                    <a:pt x="1834138" y="1076829"/>
                    <a:pt x="1817852" y="1092610"/>
                    <a:pt x="1717424" y="1131220"/>
                  </a:cubicBezTo>
                  <a:cubicBezTo>
                    <a:pt x="1837313" y="1265062"/>
                    <a:pt x="1891185" y="1342873"/>
                    <a:pt x="1979231" y="1436493"/>
                  </a:cubicBezTo>
                  <a:cubicBezTo>
                    <a:pt x="1786467" y="1407422"/>
                    <a:pt x="1667132" y="1371674"/>
                    <a:pt x="1534987" y="1318685"/>
                  </a:cubicBezTo>
                  <a:cubicBezTo>
                    <a:pt x="1526486" y="1417354"/>
                    <a:pt x="1555134" y="1493466"/>
                    <a:pt x="1566651" y="1596206"/>
                  </a:cubicBezTo>
                  <a:cubicBezTo>
                    <a:pt x="1436175" y="1520948"/>
                    <a:pt x="1382894" y="1496471"/>
                    <a:pt x="1277058" y="1464337"/>
                  </a:cubicBezTo>
                  <a:cubicBezTo>
                    <a:pt x="1255833" y="1592790"/>
                    <a:pt x="1242159" y="1604797"/>
                    <a:pt x="1217504" y="1731475"/>
                  </a:cubicBezTo>
                  <a:cubicBezTo>
                    <a:pt x="1161992" y="1703862"/>
                    <a:pt x="1110662" y="1653230"/>
                    <a:pt x="1035067" y="1596206"/>
                  </a:cubicBezTo>
                  <a:cubicBezTo>
                    <a:pt x="998093" y="1643905"/>
                    <a:pt x="956885" y="1723657"/>
                    <a:pt x="912184" y="1811423"/>
                  </a:cubicBezTo>
                  <a:cubicBezTo>
                    <a:pt x="847434" y="1743853"/>
                    <a:pt x="822684" y="1699459"/>
                    <a:pt x="789197" y="1665586"/>
                  </a:cubicBezTo>
                  <a:cubicBezTo>
                    <a:pt x="663869" y="1821423"/>
                    <a:pt x="650915" y="1843403"/>
                    <a:pt x="515541" y="1984920"/>
                  </a:cubicBezTo>
                  <a:cubicBezTo>
                    <a:pt x="519650" y="1891629"/>
                    <a:pt x="484235" y="1776986"/>
                    <a:pt x="503798" y="1676154"/>
                  </a:cubicBezTo>
                  <a:cubicBezTo>
                    <a:pt x="327000" y="1639438"/>
                    <a:pt x="261928" y="1635929"/>
                    <a:pt x="134730" y="1638018"/>
                  </a:cubicBezTo>
                  <a:cubicBezTo>
                    <a:pt x="202500" y="1567662"/>
                    <a:pt x="255049" y="1529106"/>
                    <a:pt x="349146" y="1412417"/>
                  </a:cubicBezTo>
                  <a:cubicBezTo>
                    <a:pt x="256074" y="1347767"/>
                    <a:pt x="128751" y="1265696"/>
                    <a:pt x="0" y="1183324"/>
                  </a:cubicBezTo>
                  <a:cubicBezTo>
                    <a:pt x="81322" y="1155069"/>
                    <a:pt x="328713" y="1094432"/>
                    <a:pt x="412580" y="1065240"/>
                  </a:cubicBezTo>
                  <a:cubicBezTo>
                    <a:pt x="275324" y="931809"/>
                    <a:pt x="235705" y="865397"/>
                    <a:pt x="122882" y="759967"/>
                  </a:cubicBezTo>
                  <a:cubicBezTo>
                    <a:pt x="259327" y="761860"/>
                    <a:pt x="413813" y="728702"/>
                    <a:pt x="563247" y="718338"/>
                  </a:cubicBezTo>
                  <a:cubicBezTo>
                    <a:pt x="529528" y="639129"/>
                    <a:pt x="479270" y="417114"/>
                    <a:pt x="472029" y="333117"/>
                  </a:cubicBezTo>
                  <a:cubicBezTo>
                    <a:pt x="615514" y="413437"/>
                    <a:pt x="685599" y="466723"/>
                    <a:pt x="896457" y="586470"/>
                  </a:cubicBezTo>
                  <a:cubicBezTo>
                    <a:pt x="945051" y="431960"/>
                    <a:pt x="979338" y="295331"/>
                    <a:pt x="1019340" y="173404"/>
                  </a:cubicBezTo>
                  <a:cubicBezTo>
                    <a:pt x="1065144" y="221505"/>
                    <a:pt x="1163499" y="352994"/>
                    <a:pt x="1201777" y="399005"/>
                  </a:cubicBezTo>
                  <a:close/>
                </a:path>
              </a:pathLst>
            </a:custGeom>
            <a:grpFill/>
            <a:ln w="28575">
              <a:extLst>
                <a:ext uri="{C807C97D-BFC1-408E-A445-0C87EB9F89A2}">
                  <ask:lineSketchStyleProps xmlns:ask="http://schemas.microsoft.com/office/drawing/2018/sketchyshapes" sd="4037552413">
                    <a:prstGeom prst="irregularSeal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1D745B2-38CE-4253-8D68-C752173D1E4B}"/>
                </a:ext>
              </a:extLst>
            </p:cNvPr>
            <p:cNvSpPr txBox="1"/>
            <p:nvPr/>
          </p:nvSpPr>
          <p:spPr>
            <a:xfrm rot="19896917">
              <a:off x="1499511" y="2119663"/>
              <a:ext cx="1588897" cy="349889"/>
            </a:xfrm>
            <a:prstGeom prst="rect">
              <a:avLst/>
            </a:prstGeom>
            <a:noFill/>
          </p:spPr>
          <p:txBody>
            <a:bodyPr wrap="square" rtlCol="0">
              <a:spAutoFit/>
            </a:bodyPr>
            <a:lstStyle/>
            <a:p>
              <a:pPr algn="ctr"/>
              <a:r>
                <a:rPr lang="en-US" sz="2400" dirty="0">
                  <a:latin typeface="Comic Sans MS" panose="030F0702030302020204" pitchFamily="66" charset="0"/>
                </a:rPr>
                <a:t>Open-Source</a:t>
              </a:r>
            </a:p>
          </p:txBody>
        </p:sp>
      </p:grpSp>
    </p:spTree>
    <p:extLst>
      <p:ext uri="{BB962C8B-B14F-4D97-AF65-F5344CB8AC3E}">
        <p14:creationId xmlns:p14="http://schemas.microsoft.com/office/powerpoint/2010/main" val="2625513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My great white whale by Zachary Kanin">
            <a:extLst>
              <a:ext uri="{FF2B5EF4-FFF2-40B4-BE49-F238E27FC236}">
                <a16:creationId xmlns:a16="http://schemas.microsoft.com/office/drawing/2014/main" id="{FD3BEA61-65A2-4EF8-959A-7C46DA0DC5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227347" y="1174619"/>
            <a:ext cx="5737306" cy="501014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E73270A3-3AFD-483B-B338-0C11CAA9184F}"/>
              </a:ext>
            </a:extLst>
          </p:cNvPr>
          <p:cNvGrpSpPr/>
          <p:nvPr/>
        </p:nvGrpSpPr>
        <p:grpSpPr>
          <a:xfrm>
            <a:off x="2075950" y="1921363"/>
            <a:ext cx="2653670" cy="3727538"/>
            <a:chOff x="2075950" y="1921363"/>
            <a:chExt cx="2653670" cy="3727538"/>
          </a:xfrm>
          <a:effectLst>
            <a:outerShdw blurRad="50800" dist="38100" dir="13500000" algn="br" rotWithShape="0">
              <a:prstClr val="black">
                <a:alpha val="40000"/>
              </a:prstClr>
            </a:outerShdw>
          </a:effectLst>
        </p:grpSpPr>
        <p:pic>
          <p:nvPicPr>
            <p:cNvPr id="9" name="Picture 8">
              <a:extLst>
                <a:ext uri="{FF2B5EF4-FFF2-40B4-BE49-F238E27FC236}">
                  <a16:creationId xmlns:a16="http://schemas.microsoft.com/office/drawing/2014/main" id="{B6D5E062-B064-44C9-8A49-778E3EE6A9B5}"/>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000" b="77667" l="5500" r="53000">
                          <a14:foregroundMark x1="53083" y1="12333" x2="42917" y2="10000"/>
                          <a14:foregroundMark x1="42917" y1="10000" x2="34250" y2="41583"/>
                          <a14:foregroundMark x1="34250" y1="41583" x2="20917" y2="58000"/>
                          <a14:foregroundMark x1="20917" y1="58000" x2="20417" y2="58250"/>
                          <a14:foregroundMark x1="45833" y1="10500" x2="48250" y2="5750"/>
                          <a14:foregroundMark x1="44167" y1="9083" x2="51000" y2="5417"/>
                          <a14:foregroundMark x1="34083" y1="67500" x2="33750" y2="77667"/>
                          <a14:foregroundMark x1="38583" y1="68250" x2="38583" y2="77083"/>
                          <a14:foregroundMark x1="47250" y1="2250" x2="46667" y2="2000"/>
                        </a14:backgroundRemoval>
                      </a14:imgEffect>
                    </a14:imgLayer>
                  </a14:imgProps>
                </a:ext>
                <a:ext uri="{28A0092B-C50C-407E-A947-70E740481C1C}">
                  <a14:useLocalDpi xmlns:a14="http://schemas.microsoft.com/office/drawing/2010/main" val="0"/>
                </a:ext>
              </a:extLst>
            </a:blip>
            <a:srcRect t="775" r="44703" b="21550"/>
            <a:stretch/>
          </p:blipFill>
          <p:spPr bwMode="auto">
            <a:xfrm>
              <a:off x="2075950" y="1921363"/>
              <a:ext cx="2653670" cy="3727538"/>
            </a:xfrm>
            <a:custGeom>
              <a:avLst/>
              <a:gdLst>
                <a:gd name="connsiteX0" fmla="*/ 2653670 w 2653670"/>
                <a:gd name="connsiteY0" fmla="*/ 0 h 3727538"/>
                <a:gd name="connsiteX1" fmla="*/ 0 w 2653670"/>
                <a:gd name="connsiteY1" fmla="*/ 0 h 3727538"/>
                <a:gd name="connsiteX2" fmla="*/ 0 w 2653670"/>
                <a:gd name="connsiteY2" fmla="*/ 3727538 h 3727538"/>
                <a:gd name="connsiteX3" fmla="*/ 2065128 w 2653670"/>
                <a:gd name="connsiteY3" fmla="*/ 3727538 h 3727538"/>
                <a:gd name="connsiteX4" fmla="*/ 2065128 w 2653670"/>
                <a:gd name="connsiteY4" fmla="*/ 802523 h 3727538"/>
                <a:gd name="connsiteX5" fmla="*/ 2653670 w 2653670"/>
                <a:gd name="connsiteY5" fmla="*/ 802523 h 37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3670" h="3727538">
                  <a:moveTo>
                    <a:pt x="2653670" y="0"/>
                  </a:moveTo>
                  <a:lnTo>
                    <a:pt x="0" y="0"/>
                  </a:lnTo>
                  <a:lnTo>
                    <a:pt x="0" y="3727538"/>
                  </a:lnTo>
                  <a:lnTo>
                    <a:pt x="2065128" y="3727538"/>
                  </a:lnTo>
                  <a:lnTo>
                    <a:pt x="2065128" y="802523"/>
                  </a:lnTo>
                  <a:lnTo>
                    <a:pt x="2653670" y="802523"/>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EF485E8-D892-4C7A-8CF6-F45801CE6C61}"/>
                </a:ext>
              </a:extLst>
            </p:cNvPr>
            <p:cNvGrpSpPr/>
            <p:nvPr/>
          </p:nvGrpSpPr>
          <p:grpSpPr>
            <a:xfrm>
              <a:off x="4322490" y="2221706"/>
              <a:ext cx="96671" cy="143281"/>
              <a:chOff x="4322490" y="2221706"/>
              <a:chExt cx="96671" cy="143281"/>
            </a:xfrm>
          </p:grpSpPr>
          <p:sp>
            <p:nvSpPr>
              <p:cNvPr id="4" name="Oval 3">
                <a:extLst>
                  <a:ext uri="{FF2B5EF4-FFF2-40B4-BE49-F238E27FC236}">
                    <a16:creationId xmlns:a16="http://schemas.microsoft.com/office/drawing/2014/main" id="{68DEB2D1-8D89-48E5-BA2C-3B2D472DE304}"/>
                  </a:ext>
                </a:extLst>
              </p:cNvPr>
              <p:cNvSpPr/>
              <p:nvPr/>
            </p:nvSpPr>
            <p:spPr>
              <a:xfrm>
                <a:off x="4328248" y="2249108"/>
                <a:ext cx="90913" cy="84325"/>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DBFB6FE-13B6-4436-9D16-B61D32C28E80}"/>
                  </a:ext>
                </a:extLst>
              </p:cNvPr>
              <p:cNvCxnSpPr>
                <a:cxnSpLocks/>
              </p:cNvCxnSpPr>
              <p:nvPr/>
            </p:nvCxnSpPr>
            <p:spPr>
              <a:xfrm flipH="1" flipV="1">
                <a:off x="4328912" y="2234055"/>
                <a:ext cx="6892" cy="27402"/>
              </a:xfrm>
              <a:prstGeom prst="line">
                <a:avLst/>
              </a:prstGeom>
              <a:ln w="1270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00B3582-8DB0-4C04-B0CD-6D4786E9CCAA}"/>
                  </a:ext>
                </a:extLst>
              </p:cNvPr>
              <p:cNvCxnSpPr>
                <a:cxnSpLocks/>
                <a:endCxn id="4" idx="0"/>
              </p:cNvCxnSpPr>
              <p:nvPr/>
            </p:nvCxnSpPr>
            <p:spPr>
              <a:xfrm>
                <a:off x="4373705" y="2221706"/>
                <a:ext cx="0" cy="27402"/>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1005F0BD-DC7E-4DA2-9CE1-8C6416D950A4}"/>
                  </a:ext>
                </a:extLst>
              </p:cNvPr>
              <p:cNvCxnSpPr>
                <a:cxnSpLocks/>
                <a:endCxn id="4" idx="7"/>
              </p:cNvCxnSpPr>
              <p:nvPr/>
            </p:nvCxnSpPr>
            <p:spPr>
              <a:xfrm flipH="1">
                <a:off x="4405847" y="2234055"/>
                <a:ext cx="13314" cy="27402"/>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D30D5F6-B30B-4311-8E1D-6920F77F4B98}"/>
                  </a:ext>
                </a:extLst>
              </p:cNvPr>
              <p:cNvCxnSpPr>
                <a:cxnSpLocks/>
              </p:cNvCxnSpPr>
              <p:nvPr/>
            </p:nvCxnSpPr>
            <p:spPr>
              <a:xfrm flipH="1">
                <a:off x="4322490" y="2322941"/>
                <a:ext cx="13314" cy="27402"/>
              </a:xfrm>
              <a:prstGeom prst="line">
                <a:avLst/>
              </a:prstGeom>
              <a:ln w="1270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23403AB-999F-45C1-B862-3757A5D8705D}"/>
                  </a:ext>
                </a:extLst>
              </p:cNvPr>
              <p:cNvCxnSpPr>
                <a:cxnSpLocks/>
              </p:cNvCxnSpPr>
              <p:nvPr/>
            </p:nvCxnSpPr>
            <p:spPr>
              <a:xfrm>
                <a:off x="4372901" y="2337585"/>
                <a:ext cx="0" cy="27402"/>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C2EB620-EF4A-4EFA-8FF9-9E96B6A2ADD0}"/>
                  </a:ext>
                </a:extLst>
              </p:cNvPr>
              <p:cNvCxnSpPr>
                <a:cxnSpLocks/>
              </p:cNvCxnSpPr>
              <p:nvPr/>
            </p:nvCxnSpPr>
            <p:spPr>
              <a:xfrm flipH="1" flipV="1">
                <a:off x="4399493" y="2329294"/>
                <a:ext cx="13314" cy="27402"/>
              </a:xfrm>
              <a:prstGeom prst="line">
                <a:avLst/>
              </a:prstGeom>
              <a:ln w="12700"/>
            </p:spPr>
            <p:style>
              <a:lnRef idx="1">
                <a:schemeClr val="dk1"/>
              </a:lnRef>
              <a:fillRef idx="0">
                <a:schemeClr val="dk1"/>
              </a:fillRef>
              <a:effectRef idx="0">
                <a:schemeClr val="dk1"/>
              </a:effectRef>
              <a:fontRef idx="minor">
                <a:schemeClr val="tx1"/>
              </a:fontRef>
            </p:style>
          </p:cxnSp>
        </p:grpSp>
      </p:grpSp>
      <p:pic>
        <p:nvPicPr>
          <p:cNvPr id="32" name="Picture 2" descr="My great white whale by Zachary Kanin">
            <a:extLst>
              <a:ext uri="{FF2B5EF4-FFF2-40B4-BE49-F238E27FC236}">
                <a16:creationId xmlns:a16="http://schemas.microsoft.com/office/drawing/2014/main" id="{0B70C0AD-2239-4AD9-90D0-B0913F27F29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8697" b="87370" l="70533" r="94364">
                        <a14:foregroundMark x1="80889" y1="62595" x2="81000" y2="62850"/>
                        <a14:foregroundMark x1="83556" y1="61832" x2="82667" y2="60560"/>
                        <a14:foregroundMark x1="73667" y1="71247" x2="73000" y2="72137"/>
                        <a14:foregroundMark x1="73444" y1="71501" x2="73889" y2="70992"/>
                        <a14:foregroundMark x1="83333" y1="72392" x2="84000" y2="73919"/>
                        <a14:foregroundMark x1="77111" y1="80407" x2="75889" y2="82061"/>
                        <a14:foregroundMark x1="88778" y1="82824" x2="88444" y2="82316"/>
                        <a14:backgroundMark x1="74222" y1="62850" x2="75000" y2="61450"/>
                        <a14:backgroundMark x1="73333" y1="61069" x2="73556" y2="62595"/>
                        <a14:backgroundMark x1="77222" y1="60560" x2="76222" y2="62087"/>
                      </a14:backgroundRemoval>
                    </a14:imgEffect>
                    <a14:imgEffect>
                      <a14:sharpenSoften amount="8000"/>
                    </a14:imgEffect>
                    <a14:imgEffect>
                      <a14:brightnessContrast bright="-89000"/>
                    </a14:imgEffect>
                  </a14:imgLayer>
                </a14:imgProps>
              </a:ext>
              <a:ext uri="{28A0092B-C50C-407E-A947-70E740481C1C}">
                <a14:useLocalDpi xmlns:a14="http://schemas.microsoft.com/office/drawing/2010/main" val="0"/>
              </a:ext>
            </a:extLst>
          </a:blip>
          <a:srcRect l="67554" t="55113" r="2657" b="9046"/>
          <a:stretch/>
        </p:blipFill>
        <p:spPr bwMode="auto">
          <a:xfrm>
            <a:off x="7108234" y="3936650"/>
            <a:ext cx="1709089" cy="179566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A71F89F-C9D9-450F-96B4-A9E7040ABD77}"/>
              </a:ext>
            </a:extLst>
          </p:cNvPr>
          <p:cNvSpPr txBox="1"/>
          <p:nvPr/>
        </p:nvSpPr>
        <p:spPr>
          <a:xfrm>
            <a:off x="4278689" y="2185834"/>
            <a:ext cx="202299" cy="169277"/>
          </a:xfrm>
          <a:prstGeom prst="rect">
            <a:avLst/>
          </a:prstGeom>
          <a:noFill/>
        </p:spPr>
        <p:txBody>
          <a:bodyPr wrap="none" rtlCol="0">
            <a:spAutoFit/>
          </a:bodyPr>
          <a:lstStyle/>
          <a:p>
            <a:r>
              <a:rPr lang="en-US" sz="500" dirty="0"/>
              <a:t>.</a:t>
            </a:r>
            <a:endParaRPr lang="en-US" sz="2400" dirty="0"/>
          </a:p>
        </p:txBody>
      </p:sp>
      <p:sp>
        <p:nvSpPr>
          <p:cNvPr id="29" name="Title 28">
            <a:extLst>
              <a:ext uri="{FF2B5EF4-FFF2-40B4-BE49-F238E27FC236}">
                <a16:creationId xmlns:a16="http://schemas.microsoft.com/office/drawing/2014/main" id="{CD776F67-FA62-4106-B155-55662AA87A8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0262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AC3A93-E730-4C44-AA50-B76DEF80B5CE}"/>
              </a:ext>
            </a:extLst>
          </p:cNvPr>
          <p:cNvSpPr/>
          <p:nvPr/>
        </p:nvSpPr>
        <p:spPr>
          <a:xfrm>
            <a:off x="5307921" y="1082541"/>
            <a:ext cx="2100255" cy="1015663"/>
          </a:xfrm>
          <a:prstGeom prst="rect">
            <a:avLst/>
          </a:prstGeom>
        </p:spPr>
        <p:txBody>
          <a:bodyPr wrap="none">
            <a:spAutoFit/>
          </a:bodyPr>
          <a:lstStyle/>
          <a:p>
            <a:r>
              <a:rPr lang="en-US" sz="6000" dirty="0">
                <a:solidFill>
                  <a:srgbClr val="4A66AC"/>
                </a:solidFill>
                <a:latin typeface="Arial Rounded MT Bold" panose="020F0704030504030204" pitchFamily="34" charset="77"/>
                <a:ea typeface="+mj-ea"/>
                <a:cs typeface="Arial" panose="020B0604020202020204" pitchFamily="34" charset="0"/>
              </a:rPr>
              <a:t>Build</a:t>
            </a:r>
            <a:endParaRPr lang="en-US" sz="2800" dirty="0">
              <a:solidFill>
                <a:srgbClr val="4A66AC"/>
              </a:solidFill>
            </a:endParaRPr>
          </a:p>
        </p:txBody>
      </p:sp>
      <p:sp>
        <p:nvSpPr>
          <p:cNvPr id="8" name="Content Placeholder 3">
            <a:extLst>
              <a:ext uri="{FF2B5EF4-FFF2-40B4-BE49-F238E27FC236}">
                <a16:creationId xmlns:a16="http://schemas.microsoft.com/office/drawing/2014/main" id="{5D8760C3-6C4D-4355-8210-3EC23D5A422D}"/>
              </a:ext>
            </a:extLst>
          </p:cNvPr>
          <p:cNvSpPr txBox="1">
            <a:spLocks/>
          </p:cNvSpPr>
          <p:nvPr/>
        </p:nvSpPr>
        <p:spPr bwMode="auto">
          <a:xfrm>
            <a:off x="2908895" y="2091869"/>
            <a:ext cx="6639117" cy="3373344"/>
          </a:xfrm>
          <a:prstGeom prst="wedgeRoundRectCallout">
            <a:avLst>
              <a:gd name="adj1" fmla="val -35660"/>
              <a:gd name="adj2" fmla="val -21692"/>
              <a:gd name="adj3" fmla="val 16667"/>
            </a:avLst>
          </a:prstGeom>
          <a:solidFill>
            <a:srgbClr val="4A66AC"/>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sz="3600" dirty="0">
                <a:solidFill>
                  <a:schemeClr val="bg1"/>
                </a:solidFill>
              </a:rPr>
              <a:t>Coding not a common skillset in laboratory personnel</a:t>
            </a:r>
          </a:p>
          <a:p>
            <a:r>
              <a:rPr lang="en-US" sz="3600" dirty="0">
                <a:solidFill>
                  <a:schemeClr val="bg1"/>
                </a:solidFill>
              </a:rPr>
              <a:t>"Risky" lab owns the continued maintenance</a:t>
            </a:r>
          </a:p>
        </p:txBody>
      </p:sp>
      <p:grpSp>
        <p:nvGrpSpPr>
          <p:cNvPr id="15" name="Group 14">
            <a:extLst>
              <a:ext uri="{FF2B5EF4-FFF2-40B4-BE49-F238E27FC236}">
                <a16:creationId xmlns:a16="http://schemas.microsoft.com/office/drawing/2014/main" id="{687B880A-62E3-4CA0-8DCC-36DA7B013AF5}"/>
              </a:ext>
            </a:extLst>
          </p:cNvPr>
          <p:cNvGrpSpPr/>
          <p:nvPr/>
        </p:nvGrpSpPr>
        <p:grpSpPr>
          <a:xfrm rot="1356023">
            <a:off x="8484966" y="3979011"/>
            <a:ext cx="3392243" cy="2316095"/>
            <a:chOff x="1313120" y="1279876"/>
            <a:chExt cx="2264735" cy="2051756"/>
          </a:xfrm>
          <a:solidFill>
            <a:srgbClr val="FFFF00"/>
          </a:solidFill>
        </p:grpSpPr>
        <p:sp>
          <p:nvSpPr>
            <p:cNvPr id="16" name="Explosion: 14 Points 15">
              <a:extLst>
                <a:ext uri="{FF2B5EF4-FFF2-40B4-BE49-F238E27FC236}">
                  <a16:creationId xmlns:a16="http://schemas.microsoft.com/office/drawing/2014/main" id="{0B8F746A-983A-4932-BA30-5F4634AA47FF}"/>
                </a:ext>
              </a:extLst>
            </p:cNvPr>
            <p:cNvSpPr/>
            <p:nvPr/>
          </p:nvSpPr>
          <p:spPr>
            <a:xfrm rot="548184">
              <a:off x="1313120" y="1279876"/>
              <a:ext cx="2264735" cy="1984920"/>
            </a:xfrm>
            <a:custGeom>
              <a:avLst/>
              <a:gdLst>
                <a:gd name="connsiteX0" fmla="*/ 1201777 w 2264735"/>
                <a:gd name="connsiteY0" fmla="*/ 399005 h 1984920"/>
                <a:gd name="connsiteX1" fmla="*/ 1550714 w 2264735"/>
                <a:gd name="connsiteY1" fmla="*/ 0 h 1984920"/>
                <a:gd name="connsiteX2" fmla="*/ 1522929 w 2264735"/>
                <a:gd name="connsiteY2" fmla="*/ 530874 h 1984920"/>
                <a:gd name="connsiteX3" fmla="*/ 1888013 w 2264735"/>
                <a:gd name="connsiteY3" fmla="*/ 291489 h 1984920"/>
                <a:gd name="connsiteX4" fmla="*/ 1717424 w 2264735"/>
                <a:gd name="connsiteY4" fmla="*/ 600254 h 1984920"/>
                <a:gd name="connsiteX5" fmla="*/ 2264735 w 2264735"/>
                <a:gd name="connsiteY5" fmla="*/ 610638 h 1984920"/>
                <a:gd name="connsiteX6" fmla="*/ 1780857 w 2264735"/>
                <a:gd name="connsiteY6" fmla="*/ 863991 h 1984920"/>
                <a:gd name="connsiteX7" fmla="*/ 1915588 w 2264735"/>
                <a:gd name="connsiteY7" fmla="*/ 1037488 h 1984920"/>
                <a:gd name="connsiteX8" fmla="*/ 1717424 w 2264735"/>
                <a:gd name="connsiteY8" fmla="*/ 1131220 h 1984920"/>
                <a:gd name="connsiteX9" fmla="*/ 1979231 w 2264735"/>
                <a:gd name="connsiteY9" fmla="*/ 1436493 h 1984920"/>
                <a:gd name="connsiteX10" fmla="*/ 1534987 w 2264735"/>
                <a:gd name="connsiteY10" fmla="*/ 1318685 h 1984920"/>
                <a:gd name="connsiteX11" fmla="*/ 1566651 w 2264735"/>
                <a:gd name="connsiteY11" fmla="*/ 1596206 h 1984920"/>
                <a:gd name="connsiteX12" fmla="*/ 1277058 w 2264735"/>
                <a:gd name="connsiteY12" fmla="*/ 1464337 h 1984920"/>
                <a:gd name="connsiteX13" fmla="*/ 1217504 w 2264735"/>
                <a:gd name="connsiteY13" fmla="*/ 1731475 h 1984920"/>
                <a:gd name="connsiteX14" fmla="*/ 1035067 w 2264735"/>
                <a:gd name="connsiteY14" fmla="*/ 1596206 h 1984920"/>
                <a:gd name="connsiteX15" fmla="*/ 912184 w 2264735"/>
                <a:gd name="connsiteY15" fmla="*/ 1811423 h 1984920"/>
                <a:gd name="connsiteX16" fmla="*/ 789197 w 2264735"/>
                <a:gd name="connsiteY16" fmla="*/ 1665586 h 1984920"/>
                <a:gd name="connsiteX17" fmla="*/ 515541 w 2264735"/>
                <a:gd name="connsiteY17" fmla="*/ 1984920 h 1984920"/>
                <a:gd name="connsiteX18" fmla="*/ 503798 w 2264735"/>
                <a:gd name="connsiteY18" fmla="*/ 1676154 h 1984920"/>
                <a:gd name="connsiteX19" fmla="*/ 134730 w 2264735"/>
                <a:gd name="connsiteY19" fmla="*/ 1638018 h 1984920"/>
                <a:gd name="connsiteX20" fmla="*/ 349146 w 2264735"/>
                <a:gd name="connsiteY20" fmla="*/ 1412417 h 1984920"/>
                <a:gd name="connsiteX21" fmla="*/ 0 w 2264735"/>
                <a:gd name="connsiteY21" fmla="*/ 1183324 h 1984920"/>
                <a:gd name="connsiteX22" fmla="*/ 412580 w 2264735"/>
                <a:gd name="connsiteY22" fmla="*/ 1065240 h 1984920"/>
                <a:gd name="connsiteX23" fmla="*/ 122882 w 2264735"/>
                <a:gd name="connsiteY23" fmla="*/ 759967 h 1984920"/>
                <a:gd name="connsiteX24" fmla="*/ 563247 w 2264735"/>
                <a:gd name="connsiteY24" fmla="*/ 718338 h 1984920"/>
                <a:gd name="connsiteX25" fmla="*/ 472029 w 2264735"/>
                <a:gd name="connsiteY25" fmla="*/ 333117 h 1984920"/>
                <a:gd name="connsiteX26" fmla="*/ 896457 w 2264735"/>
                <a:gd name="connsiteY26" fmla="*/ 586470 h 1984920"/>
                <a:gd name="connsiteX27" fmla="*/ 1019340 w 2264735"/>
                <a:gd name="connsiteY27" fmla="*/ 173404 h 1984920"/>
                <a:gd name="connsiteX28" fmla="*/ 1201777 w 2264735"/>
                <a:gd name="connsiteY28" fmla="*/ 399005 h 198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64735" h="1984920" fill="none" extrusionOk="0">
                  <a:moveTo>
                    <a:pt x="1201777" y="399005"/>
                  </a:moveTo>
                  <a:cubicBezTo>
                    <a:pt x="1356521" y="202003"/>
                    <a:pt x="1400169" y="201214"/>
                    <a:pt x="1550714" y="0"/>
                  </a:cubicBezTo>
                  <a:cubicBezTo>
                    <a:pt x="1523057" y="165450"/>
                    <a:pt x="1533517" y="348101"/>
                    <a:pt x="1522929" y="530874"/>
                  </a:cubicBezTo>
                  <a:cubicBezTo>
                    <a:pt x="1616342" y="479119"/>
                    <a:pt x="1794012" y="342067"/>
                    <a:pt x="1888013" y="291489"/>
                  </a:cubicBezTo>
                  <a:cubicBezTo>
                    <a:pt x="1842048" y="397348"/>
                    <a:pt x="1785180" y="470567"/>
                    <a:pt x="1717424" y="600254"/>
                  </a:cubicBezTo>
                  <a:cubicBezTo>
                    <a:pt x="1903503" y="617458"/>
                    <a:pt x="2135459" y="615495"/>
                    <a:pt x="2264735" y="610638"/>
                  </a:cubicBezTo>
                  <a:cubicBezTo>
                    <a:pt x="2085343" y="716248"/>
                    <a:pt x="2030444" y="760806"/>
                    <a:pt x="1780857" y="863991"/>
                  </a:cubicBezTo>
                  <a:cubicBezTo>
                    <a:pt x="1818822" y="911054"/>
                    <a:pt x="1851284" y="969240"/>
                    <a:pt x="1915588" y="1037488"/>
                  </a:cubicBezTo>
                  <a:cubicBezTo>
                    <a:pt x="1872093" y="1055600"/>
                    <a:pt x="1803849" y="1086035"/>
                    <a:pt x="1717424" y="1131220"/>
                  </a:cubicBezTo>
                  <a:cubicBezTo>
                    <a:pt x="1766514" y="1215566"/>
                    <a:pt x="1917680" y="1372869"/>
                    <a:pt x="1979231" y="1436493"/>
                  </a:cubicBezTo>
                  <a:cubicBezTo>
                    <a:pt x="1849495" y="1383234"/>
                    <a:pt x="1757590" y="1355509"/>
                    <a:pt x="1534987" y="1318685"/>
                  </a:cubicBezTo>
                  <a:cubicBezTo>
                    <a:pt x="1538863" y="1410512"/>
                    <a:pt x="1559827" y="1496258"/>
                    <a:pt x="1566651" y="1596206"/>
                  </a:cubicBezTo>
                  <a:cubicBezTo>
                    <a:pt x="1436324" y="1530699"/>
                    <a:pt x="1357285" y="1514487"/>
                    <a:pt x="1277058" y="1464337"/>
                  </a:cubicBezTo>
                  <a:cubicBezTo>
                    <a:pt x="1266375" y="1555692"/>
                    <a:pt x="1234730" y="1616249"/>
                    <a:pt x="1217504" y="1731475"/>
                  </a:cubicBezTo>
                  <a:cubicBezTo>
                    <a:pt x="1164501" y="1699776"/>
                    <a:pt x="1081831" y="1625007"/>
                    <a:pt x="1035067" y="1596206"/>
                  </a:cubicBezTo>
                  <a:cubicBezTo>
                    <a:pt x="1013698" y="1656832"/>
                    <a:pt x="958849" y="1743421"/>
                    <a:pt x="912184" y="1811423"/>
                  </a:cubicBezTo>
                  <a:cubicBezTo>
                    <a:pt x="853219" y="1748690"/>
                    <a:pt x="840671" y="1719774"/>
                    <a:pt x="789197" y="1665586"/>
                  </a:cubicBezTo>
                  <a:cubicBezTo>
                    <a:pt x="649354" y="1806026"/>
                    <a:pt x="641942" y="1848198"/>
                    <a:pt x="515541" y="1984920"/>
                  </a:cubicBezTo>
                  <a:cubicBezTo>
                    <a:pt x="514820" y="1883196"/>
                    <a:pt x="499528" y="1779610"/>
                    <a:pt x="503798" y="1676154"/>
                  </a:cubicBezTo>
                  <a:cubicBezTo>
                    <a:pt x="324021" y="1642616"/>
                    <a:pt x="226317" y="1631925"/>
                    <a:pt x="134730" y="1638018"/>
                  </a:cubicBezTo>
                  <a:cubicBezTo>
                    <a:pt x="221269" y="1531021"/>
                    <a:pt x="292064" y="1475945"/>
                    <a:pt x="349146" y="1412417"/>
                  </a:cubicBezTo>
                  <a:cubicBezTo>
                    <a:pt x="268028" y="1364560"/>
                    <a:pt x="84146" y="1261769"/>
                    <a:pt x="0" y="1183324"/>
                  </a:cubicBezTo>
                  <a:cubicBezTo>
                    <a:pt x="189834" y="1139345"/>
                    <a:pt x="294863" y="1120941"/>
                    <a:pt x="412580" y="1065240"/>
                  </a:cubicBezTo>
                  <a:cubicBezTo>
                    <a:pt x="324519" y="969693"/>
                    <a:pt x="221361" y="892011"/>
                    <a:pt x="122882" y="759967"/>
                  </a:cubicBezTo>
                  <a:cubicBezTo>
                    <a:pt x="229309" y="759715"/>
                    <a:pt x="376642" y="749642"/>
                    <a:pt x="563247" y="718338"/>
                  </a:cubicBezTo>
                  <a:cubicBezTo>
                    <a:pt x="521160" y="616343"/>
                    <a:pt x="494338" y="424733"/>
                    <a:pt x="472029" y="333117"/>
                  </a:cubicBezTo>
                  <a:cubicBezTo>
                    <a:pt x="648276" y="430958"/>
                    <a:pt x="742837" y="479018"/>
                    <a:pt x="896457" y="586470"/>
                  </a:cubicBezTo>
                  <a:cubicBezTo>
                    <a:pt x="947866" y="454433"/>
                    <a:pt x="957715" y="315328"/>
                    <a:pt x="1019340" y="173404"/>
                  </a:cubicBezTo>
                  <a:cubicBezTo>
                    <a:pt x="1059069" y="229145"/>
                    <a:pt x="1153559" y="357452"/>
                    <a:pt x="1201777" y="399005"/>
                  </a:cubicBezTo>
                  <a:close/>
                </a:path>
                <a:path w="2264735" h="1984920" stroke="0" extrusionOk="0">
                  <a:moveTo>
                    <a:pt x="1201777" y="399005"/>
                  </a:moveTo>
                  <a:cubicBezTo>
                    <a:pt x="1315529" y="258704"/>
                    <a:pt x="1423184" y="148244"/>
                    <a:pt x="1550714" y="0"/>
                  </a:cubicBezTo>
                  <a:cubicBezTo>
                    <a:pt x="1540737" y="218268"/>
                    <a:pt x="1554296" y="361299"/>
                    <a:pt x="1522929" y="530874"/>
                  </a:cubicBezTo>
                  <a:cubicBezTo>
                    <a:pt x="1700389" y="435174"/>
                    <a:pt x="1746596" y="393880"/>
                    <a:pt x="1888013" y="291489"/>
                  </a:cubicBezTo>
                  <a:cubicBezTo>
                    <a:pt x="1829973" y="373894"/>
                    <a:pt x="1801558" y="474457"/>
                    <a:pt x="1717424" y="600254"/>
                  </a:cubicBezTo>
                  <a:cubicBezTo>
                    <a:pt x="1986980" y="584741"/>
                    <a:pt x="2139482" y="632399"/>
                    <a:pt x="2264735" y="610638"/>
                  </a:cubicBezTo>
                  <a:cubicBezTo>
                    <a:pt x="2048323" y="752454"/>
                    <a:pt x="1994972" y="771996"/>
                    <a:pt x="1780857" y="863991"/>
                  </a:cubicBezTo>
                  <a:cubicBezTo>
                    <a:pt x="1835715" y="928494"/>
                    <a:pt x="1853368" y="947174"/>
                    <a:pt x="1915588" y="1037488"/>
                  </a:cubicBezTo>
                  <a:cubicBezTo>
                    <a:pt x="1834138" y="1076829"/>
                    <a:pt x="1817852" y="1092610"/>
                    <a:pt x="1717424" y="1131220"/>
                  </a:cubicBezTo>
                  <a:cubicBezTo>
                    <a:pt x="1837313" y="1265062"/>
                    <a:pt x="1891185" y="1342873"/>
                    <a:pt x="1979231" y="1436493"/>
                  </a:cubicBezTo>
                  <a:cubicBezTo>
                    <a:pt x="1786467" y="1407422"/>
                    <a:pt x="1667132" y="1371674"/>
                    <a:pt x="1534987" y="1318685"/>
                  </a:cubicBezTo>
                  <a:cubicBezTo>
                    <a:pt x="1526486" y="1417354"/>
                    <a:pt x="1555134" y="1493466"/>
                    <a:pt x="1566651" y="1596206"/>
                  </a:cubicBezTo>
                  <a:cubicBezTo>
                    <a:pt x="1436175" y="1520948"/>
                    <a:pt x="1382894" y="1496471"/>
                    <a:pt x="1277058" y="1464337"/>
                  </a:cubicBezTo>
                  <a:cubicBezTo>
                    <a:pt x="1255833" y="1592790"/>
                    <a:pt x="1242159" y="1604797"/>
                    <a:pt x="1217504" y="1731475"/>
                  </a:cubicBezTo>
                  <a:cubicBezTo>
                    <a:pt x="1161992" y="1703862"/>
                    <a:pt x="1110662" y="1653230"/>
                    <a:pt x="1035067" y="1596206"/>
                  </a:cubicBezTo>
                  <a:cubicBezTo>
                    <a:pt x="998093" y="1643905"/>
                    <a:pt x="956885" y="1723657"/>
                    <a:pt x="912184" y="1811423"/>
                  </a:cubicBezTo>
                  <a:cubicBezTo>
                    <a:pt x="847434" y="1743853"/>
                    <a:pt x="822684" y="1699459"/>
                    <a:pt x="789197" y="1665586"/>
                  </a:cubicBezTo>
                  <a:cubicBezTo>
                    <a:pt x="663869" y="1821423"/>
                    <a:pt x="650915" y="1843403"/>
                    <a:pt x="515541" y="1984920"/>
                  </a:cubicBezTo>
                  <a:cubicBezTo>
                    <a:pt x="519650" y="1891629"/>
                    <a:pt x="484235" y="1776986"/>
                    <a:pt x="503798" y="1676154"/>
                  </a:cubicBezTo>
                  <a:cubicBezTo>
                    <a:pt x="327000" y="1639438"/>
                    <a:pt x="261928" y="1635929"/>
                    <a:pt x="134730" y="1638018"/>
                  </a:cubicBezTo>
                  <a:cubicBezTo>
                    <a:pt x="202500" y="1567662"/>
                    <a:pt x="255049" y="1529106"/>
                    <a:pt x="349146" y="1412417"/>
                  </a:cubicBezTo>
                  <a:cubicBezTo>
                    <a:pt x="256074" y="1347767"/>
                    <a:pt x="128751" y="1265696"/>
                    <a:pt x="0" y="1183324"/>
                  </a:cubicBezTo>
                  <a:cubicBezTo>
                    <a:pt x="81322" y="1155069"/>
                    <a:pt x="328713" y="1094432"/>
                    <a:pt x="412580" y="1065240"/>
                  </a:cubicBezTo>
                  <a:cubicBezTo>
                    <a:pt x="275324" y="931809"/>
                    <a:pt x="235705" y="865397"/>
                    <a:pt x="122882" y="759967"/>
                  </a:cubicBezTo>
                  <a:cubicBezTo>
                    <a:pt x="259327" y="761860"/>
                    <a:pt x="413813" y="728702"/>
                    <a:pt x="563247" y="718338"/>
                  </a:cubicBezTo>
                  <a:cubicBezTo>
                    <a:pt x="529528" y="639129"/>
                    <a:pt x="479270" y="417114"/>
                    <a:pt x="472029" y="333117"/>
                  </a:cubicBezTo>
                  <a:cubicBezTo>
                    <a:pt x="615514" y="413437"/>
                    <a:pt x="685599" y="466723"/>
                    <a:pt x="896457" y="586470"/>
                  </a:cubicBezTo>
                  <a:cubicBezTo>
                    <a:pt x="945051" y="431960"/>
                    <a:pt x="979338" y="295331"/>
                    <a:pt x="1019340" y="173404"/>
                  </a:cubicBezTo>
                  <a:cubicBezTo>
                    <a:pt x="1065144" y="221505"/>
                    <a:pt x="1163499" y="352994"/>
                    <a:pt x="1201777" y="399005"/>
                  </a:cubicBezTo>
                  <a:close/>
                </a:path>
              </a:pathLst>
            </a:custGeom>
            <a:solidFill>
              <a:srgbClr val="00E200"/>
            </a:solidFill>
            <a:ln w="28575">
              <a:extLst>
                <a:ext uri="{C807C97D-BFC1-408E-A445-0C87EB9F89A2}">
                  <ask:lineSketchStyleProps xmlns:ask="http://schemas.microsoft.com/office/drawing/2018/sketchyshapes" sd="4037552413">
                    <a:prstGeom prst="irregularSeal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TextBox 16">
              <a:extLst>
                <a:ext uri="{FF2B5EF4-FFF2-40B4-BE49-F238E27FC236}">
                  <a16:creationId xmlns:a16="http://schemas.microsoft.com/office/drawing/2014/main" id="{B22F4A0B-2D68-48CD-A12B-6F0D6DDFFE53}"/>
                </a:ext>
              </a:extLst>
            </p:cNvPr>
            <p:cNvSpPr txBox="1"/>
            <p:nvPr/>
          </p:nvSpPr>
          <p:spPr>
            <a:xfrm rot="21070694">
              <a:off x="1604134" y="1761972"/>
              <a:ext cx="1588897" cy="1569660"/>
            </a:xfrm>
            <a:prstGeom prst="rect">
              <a:avLst/>
            </a:prstGeom>
            <a:noFill/>
          </p:spPr>
          <p:txBody>
            <a:bodyPr wrap="square" rtlCol="0">
              <a:spAutoFit/>
            </a:bodyPr>
            <a:lstStyle/>
            <a:p>
              <a:pPr algn="ctr"/>
              <a:r>
                <a:rPr lang="en-US" sz="2400" dirty="0">
                  <a:latin typeface="Comic Sans MS" panose="030F0702030302020204" pitchFamily="66" charset="0"/>
                </a:rPr>
                <a:t>Software Engineering Practices</a:t>
              </a:r>
            </a:p>
          </p:txBody>
        </p:sp>
      </p:grpSp>
      <p:sp>
        <p:nvSpPr>
          <p:cNvPr id="10" name="Content Placeholder 3">
            <a:extLst>
              <a:ext uri="{FF2B5EF4-FFF2-40B4-BE49-F238E27FC236}">
                <a16:creationId xmlns:a16="http://schemas.microsoft.com/office/drawing/2014/main" id="{EB1A5F20-0B0E-4572-B6E3-61667B246D45}"/>
              </a:ext>
            </a:extLst>
          </p:cNvPr>
          <p:cNvSpPr txBox="1">
            <a:spLocks/>
          </p:cNvSpPr>
          <p:nvPr/>
        </p:nvSpPr>
        <p:spPr bwMode="auto">
          <a:xfrm>
            <a:off x="2989650" y="2173244"/>
            <a:ext cx="5149934" cy="1774283"/>
          </a:xfrm>
          <a:prstGeom prst="wedgeRoundRectCallout">
            <a:avLst>
              <a:gd name="adj1" fmla="val -35660"/>
              <a:gd name="adj2" fmla="val -21692"/>
              <a:gd name="adj3" fmla="val 16667"/>
            </a:avLst>
          </a:prstGeom>
          <a:solidFill>
            <a:srgbClr val="4A66AC"/>
          </a:solidFill>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sz="3600" dirty="0">
                <a:solidFill>
                  <a:srgbClr val="FFFF00"/>
                </a:solidFill>
              </a:rPr>
              <a:t>Coding not a common skillset in laboratory personnel</a:t>
            </a:r>
          </a:p>
        </p:txBody>
      </p:sp>
      <p:sp>
        <p:nvSpPr>
          <p:cNvPr id="11" name="Content Placeholder 3">
            <a:extLst>
              <a:ext uri="{FF2B5EF4-FFF2-40B4-BE49-F238E27FC236}">
                <a16:creationId xmlns:a16="http://schemas.microsoft.com/office/drawing/2014/main" id="{B50EDB69-14C0-4F9F-B37B-0AD9644AD1F3}"/>
              </a:ext>
            </a:extLst>
          </p:cNvPr>
          <p:cNvSpPr txBox="1">
            <a:spLocks/>
          </p:cNvSpPr>
          <p:nvPr/>
        </p:nvSpPr>
        <p:spPr bwMode="auto">
          <a:xfrm>
            <a:off x="3014100" y="3805711"/>
            <a:ext cx="5323950" cy="1228233"/>
          </a:xfrm>
          <a:prstGeom prst="wedgeRoundRectCallout">
            <a:avLst>
              <a:gd name="adj1" fmla="val -35660"/>
              <a:gd name="adj2" fmla="val -21692"/>
              <a:gd name="adj3" fmla="val 16667"/>
            </a:avLst>
          </a:prstGeom>
          <a:solidFill>
            <a:srgbClr val="4A66AC"/>
          </a:solidFill>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sz="3600" dirty="0">
                <a:solidFill>
                  <a:srgbClr val="39C451"/>
                </a:solidFill>
              </a:rPr>
              <a:t>"Risky" lab owns the continued maintenance</a:t>
            </a:r>
          </a:p>
        </p:txBody>
      </p:sp>
      <p:grpSp>
        <p:nvGrpSpPr>
          <p:cNvPr id="4" name="Group 3">
            <a:extLst>
              <a:ext uri="{FF2B5EF4-FFF2-40B4-BE49-F238E27FC236}">
                <a16:creationId xmlns:a16="http://schemas.microsoft.com/office/drawing/2014/main" id="{FFB74A2B-923C-488F-9E5D-A89EF7DDC5DE}"/>
              </a:ext>
            </a:extLst>
          </p:cNvPr>
          <p:cNvGrpSpPr/>
          <p:nvPr/>
        </p:nvGrpSpPr>
        <p:grpSpPr>
          <a:xfrm rot="840299">
            <a:off x="323799" y="579982"/>
            <a:ext cx="3438632" cy="2619025"/>
            <a:chOff x="1313120" y="1279876"/>
            <a:chExt cx="2264735" cy="1984920"/>
          </a:xfrm>
          <a:solidFill>
            <a:srgbClr val="FFFF00"/>
          </a:solidFill>
        </p:grpSpPr>
        <p:sp>
          <p:nvSpPr>
            <p:cNvPr id="2" name="Explosion: 14 Points 1">
              <a:extLst>
                <a:ext uri="{FF2B5EF4-FFF2-40B4-BE49-F238E27FC236}">
                  <a16:creationId xmlns:a16="http://schemas.microsoft.com/office/drawing/2014/main" id="{B50B7D2D-68FF-4A83-A00D-7E627F731924}"/>
                </a:ext>
              </a:extLst>
            </p:cNvPr>
            <p:cNvSpPr/>
            <p:nvPr/>
          </p:nvSpPr>
          <p:spPr>
            <a:xfrm rot="548184">
              <a:off x="1313120" y="1279876"/>
              <a:ext cx="2264735" cy="1984920"/>
            </a:xfrm>
            <a:custGeom>
              <a:avLst/>
              <a:gdLst>
                <a:gd name="connsiteX0" fmla="*/ 1201777 w 2264735"/>
                <a:gd name="connsiteY0" fmla="*/ 399005 h 1984920"/>
                <a:gd name="connsiteX1" fmla="*/ 1550714 w 2264735"/>
                <a:gd name="connsiteY1" fmla="*/ 0 h 1984920"/>
                <a:gd name="connsiteX2" fmla="*/ 1522929 w 2264735"/>
                <a:gd name="connsiteY2" fmla="*/ 530874 h 1984920"/>
                <a:gd name="connsiteX3" fmla="*/ 1888013 w 2264735"/>
                <a:gd name="connsiteY3" fmla="*/ 291489 h 1984920"/>
                <a:gd name="connsiteX4" fmla="*/ 1717424 w 2264735"/>
                <a:gd name="connsiteY4" fmla="*/ 600254 h 1984920"/>
                <a:gd name="connsiteX5" fmla="*/ 2264735 w 2264735"/>
                <a:gd name="connsiteY5" fmla="*/ 610638 h 1984920"/>
                <a:gd name="connsiteX6" fmla="*/ 1780857 w 2264735"/>
                <a:gd name="connsiteY6" fmla="*/ 863991 h 1984920"/>
                <a:gd name="connsiteX7" fmla="*/ 1915588 w 2264735"/>
                <a:gd name="connsiteY7" fmla="*/ 1037488 h 1984920"/>
                <a:gd name="connsiteX8" fmla="*/ 1717424 w 2264735"/>
                <a:gd name="connsiteY8" fmla="*/ 1131220 h 1984920"/>
                <a:gd name="connsiteX9" fmla="*/ 1979231 w 2264735"/>
                <a:gd name="connsiteY9" fmla="*/ 1436493 h 1984920"/>
                <a:gd name="connsiteX10" fmla="*/ 1534987 w 2264735"/>
                <a:gd name="connsiteY10" fmla="*/ 1318685 h 1984920"/>
                <a:gd name="connsiteX11" fmla="*/ 1566651 w 2264735"/>
                <a:gd name="connsiteY11" fmla="*/ 1596206 h 1984920"/>
                <a:gd name="connsiteX12" fmla="*/ 1277058 w 2264735"/>
                <a:gd name="connsiteY12" fmla="*/ 1464337 h 1984920"/>
                <a:gd name="connsiteX13" fmla="*/ 1217504 w 2264735"/>
                <a:gd name="connsiteY13" fmla="*/ 1731475 h 1984920"/>
                <a:gd name="connsiteX14" fmla="*/ 1035067 w 2264735"/>
                <a:gd name="connsiteY14" fmla="*/ 1596206 h 1984920"/>
                <a:gd name="connsiteX15" fmla="*/ 912184 w 2264735"/>
                <a:gd name="connsiteY15" fmla="*/ 1811423 h 1984920"/>
                <a:gd name="connsiteX16" fmla="*/ 789197 w 2264735"/>
                <a:gd name="connsiteY16" fmla="*/ 1665586 h 1984920"/>
                <a:gd name="connsiteX17" fmla="*/ 515541 w 2264735"/>
                <a:gd name="connsiteY17" fmla="*/ 1984920 h 1984920"/>
                <a:gd name="connsiteX18" fmla="*/ 503798 w 2264735"/>
                <a:gd name="connsiteY18" fmla="*/ 1676154 h 1984920"/>
                <a:gd name="connsiteX19" fmla="*/ 134730 w 2264735"/>
                <a:gd name="connsiteY19" fmla="*/ 1638018 h 1984920"/>
                <a:gd name="connsiteX20" fmla="*/ 349146 w 2264735"/>
                <a:gd name="connsiteY20" fmla="*/ 1412417 h 1984920"/>
                <a:gd name="connsiteX21" fmla="*/ 0 w 2264735"/>
                <a:gd name="connsiteY21" fmla="*/ 1183324 h 1984920"/>
                <a:gd name="connsiteX22" fmla="*/ 412580 w 2264735"/>
                <a:gd name="connsiteY22" fmla="*/ 1065240 h 1984920"/>
                <a:gd name="connsiteX23" fmla="*/ 122882 w 2264735"/>
                <a:gd name="connsiteY23" fmla="*/ 759967 h 1984920"/>
                <a:gd name="connsiteX24" fmla="*/ 563247 w 2264735"/>
                <a:gd name="connsiteY24" fmla="*/ 718338 h 1984920"/>
                <a:gd name="connsiteX25" fmla="*/ 472029 w 2264735"/>
                <a:gd name="connsiteY25" fmla="*/ 333117 h 1984920"/>
                <a:gd name="connsiteX26" fmla="*/ 896457 w 2264735"/>
                <a:gd name="connsiteY26" fmla="*/ 586470 h 1984920"/>
                <a:gd name="connsiteX27" fmla="*/ 1019340 w 2264735"/>
                <a:gd name="connsiteY27" fmla="*/ 173404 h 1984920"/>
                <a:gd name="connsiteX28" fmla="*/ 1201777 w 2264735"/>
                <a:gd name="connsiteY28" fmla="*/ 399005 h 198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64735" h="1984920" fill="none" extrusionOk="0">
                  <a:moveTo>
                    <a:pt x="1201777" y="399005"/>
                  </a:moveTo>
                  <a:cubicBezTo>
                    <a:pt x="1356521" y="202003"/>
                    <a:pt x="1400169" y="201214"/>
                    <a:pt x="1550714" y="0"/>
                  </a:cubicBezTo>
                  <a:cubicBezTo>
                    <a:pt x="1523057" y="165450"/>
                    <a:pt x="1533517" y="348101"/>
                    <a:pt x="1522929" y="530874"/>
                  </a:cubicBezTo>
                  <a:cubicBezTo>
                    <a:pt x="1616342" y="479119"/>
                    <a:pt x="1794012" y="342067"/>
                    <a:pt x="1888013" y="291489"/>
                  </a:cubicBezTo>
                  <a:cubicBezTo>
                    <a:pt x="1842048" y="397348"/>
                    <a:pt x="1785180" y="470567"/>
                    <a:pt x="1717424" y="600254"/>
                  </a:cubicBezTo>
                  <a:cubicBezTo>
                    <a:pt x="1903503" y="617458"/>
                    <a:pt x="2135459" y="615495"/>
                    <a:pt x="2264735" y="610638"/>
                  </a:cubicBezTo>
                  <a:cubicBezTo>
                    <a:pt x="2085343" y="716248"/>
                    <a:pt x="2030444" y="760806"/>
                    <a:pt x="1780857" y="863991"/>
                  </a:cubicBezTo>
                  <a:cubicBezTo>
                    <a:pt x="1818822" y="911054"/>
                    <a:pt x="1851284" y="969240"/>
                    <a:pt x="1915588" y="1037488"/>
                  </a:cubicBezTo>
                  <a:cubicBezTo>
                    <a:pt x="1872093" y="1055600"/>
                    <a:pt x="1803849" y="1086035"/>
                    <a:pt x="1717424" y="1131220"/>
                  </a:cubicBezTo>
                  <a:cubicBezTo>
                    <a:pt x="1766514" y="1215566"/>
                    <a:pt x="1917680" y="1372869"/>
                    <a:pt x="1979231" y="1436493"/>
                  </a:cubicBezTo>
                  <a:cubicBezTo>
                    <a:pt x="1849495" y="1383234"/>
                    <a:pt x="1757590" y="1355509"/>
                    <a:pt x="1534987" y="1318685"/>
                  </a:cubicBezTo>
                  <a:cubicBezTo>
                    <a:pt x="1538863" y="1410512"/>
                    <a:pt x="1559827" y="1496258"/>
                    <a:pt x="1566651" y="1596206"/>
                  </a:cubicBezTo>
                  <a:cubicBezTo>
                    <a:pt x="1436324" y="1530699"/>
                    <a:pt x="1357285" y="1514487"/>
                    <a:pt x="1277058" y="1464337"/>
                  </a:cubicBezTo>
                  <a:cubicBezTo>
                    <a:pt x="1266375" y="1555692"/>
                    <a:pt x="1234730" y="1616249"/>
                    <a:pt x="1217504" y="1731475"/>
                  </a:cubicBezTo>
                  <a:cubicBezTo>
                    <a:pt x="1164501" y="1699776"/>
                    <a:pt x="1081831" y="1625007"/>
                    <a:pt x="1035067" y="1596206"/>
                  </a:cubicBezTo>
                  <a:cubicBezTo>
                    <a:pt x="1013698" y="1656832"/>
                    <a:pt x="958849" y="1743421"/>
                    <a:pt x="912184" y="1811423"/>
                  </a:cubicBezTo>
                  <a:cubicBezTo>
                    <a:pt x="853219" y="1748690"/>
                    <a:pt x="840671" y="1719774"/>
                    <a:pt x="789197" y="1665586"/>
                  </a:cubicBezTo>
                  <a:cubicBezTo>
                    <a:pt x="649354" y="1806026"/>
                    <a:pt x="641942" y="1848198"/>
                    <a:pt x="515541" y="1984920"/>
                  </a:cubicBezTo>
                  <a:cubicBezTo>
                    <a:pt x="514820" y="1883196"/>
                    <a:pt x="499528" y="1779610"/>
                    <a:pt x="503798" y="1676154"/>
                  </a:cubicBezTo>
                  <a:cubicBezTo>
                    <a:pt x="324021" y="1642616"/>
                    <a:pt x="226317" y="1631925"/>
                    <a:pt x="134730" y="1638018"/>
                  </a:cubicBezTo>
                  <a:cubicBezTo>
                    <a:pt x="221269" y="1531021"/>
                    <a:pt x="292064" y="1475945"/>
                    <a:pt x="349146" y="1412417"/>
                  </a:cubicBezTo>
                  <a:cubicBezTo>
                    <a:pt x="268028" y="1364560"/>
                    <a:pt x="84146" y="1261769"/>
                    <a:pt x="0" y="1183324"/>
                  </a:cubicBezTo>
                  <a:cubicBezTo>
                    <a:pt x="189834" y="1139345"/>
                    <a:pt x="294863" y="1120941"/>
                    <a:pt x="412580" y="1065240"/>
                  </a:cubicBezTo>
                  <a:cubicBezTo>
                    <a:pt x="324519" y="969693"/>
                    <a:pt x="221361" y="892011"/>
                    <a:pt x="122882" y="759967"/>
                  </a:cubicBezTo>
                  <a:cubicBezTo>
                    <a:pt x="229309" y="759715"/>
                    <a:pt x="376642" y="749642"/>
                    <a:pt x="563247" y="718338"/>
                  </a:cubicBezTo>
                  <a:cubicBezTo>
                    <a:pt x="521160" y="616343"/>
                    <a:pt x="494338" y="424733"/>
                    <a:pt x="472029" y="333117"/>
                  </a:cubicBezTo>
                  <a:cubicBezTo>
                    <a:pt x="648276" y="430958"/>
                    <a:pt x="742837" y="479018"/>
                    <a:pt x="896457" y="586470"/>
                  </a:cubicBezTo>
                  <a:cubicBezTo>
                    <a:pt x="947866" y="454433"/>
                    <a:pt x="957715" y="315328"/>
                    <a:pt x="1019340" y="173404"/>
                  </a:cubicBezTo>
                  <a:cubicBezTo>
                    <a:pt x="1059069" y="229145"/>
                    <a:pt x="1153559" y="357452"/>
                    <a:pt x="1201777" y="399005"/>
                  </a:cubicBezTo>
                  <a:close/>
                </a:path>
                <a:path w="2264735" h="1984920" stroke="0" extrusionOk="0">
                  <a:moveTo>
                    <a:pt x="1201777" y="399005"/>
                  </a:moveTo>
                  <a:cubicBezTo>
                    <a:pt x="1315529" y="258704"/>
                    <a:pt x="1423184" y="148244"/>
                    <a:pt x="1550714" y="0"/>
                  </a:cubicBezTo>
                  <a:cubicBezTo>
                    <a:pt x="1540737" y="218268"/>
                    <a:pt x="1554296" y="361299"/>
                    <a:pt x="1522929" y="530874"/>
                  </a:cubicBezTo>
                  <a:cubicBezTo>
                    <a:pt x="1700389" y="435174"/>
                    <a:pt x="1746596" y="393880"/>
                    <a:pt x="1888013" y="291489"/>
                  </a:cubicBezTo>
                  <a:cubicBezTo>
                    <a:pt x="1829973" y="373894"/>
                    <a:pt x="1801558" y="474457"/>
                    <a:pt x="1717424" y="600254"/>
                  </a:cubicBezTo>
                  <a:cubicBezTo>
                    <a:pt x="1986980" y="584741"/>
                    <a:pt x="2139482" y="632399"/>
                    <a:pt x="2264735" y="610638"/>
                  </a:cubicBezTo>
                  <a:cubicBezTo>
                    <a:pt x="2048323" y="752454"/>
                    <a:pt x="1994972" y="771996"/>
                    <a:pt x="1780857" y="863991"/>
                  </a:cubicBezTo>
                  <a:cubicBezTo>
                    <a:pt x="1835715" y="928494"/>
                    <a:pt x="1853368" y="947174"/>
                    <a:pt x="1915588" y="1037488"/>
                  </a:cubicBezTo>
                  <a:cubicBezTo>
                    <a:pt x="1834138" y="1076829"/>
                    <a:pt x="1817852" y="1092610"/>
                    <a:pt x="1717424" y="1131220"/>
                  </a:cubicBezTo>
                  <a:cubicBezTo>
                    <a:pt x="1837313" y="1265062"/>
                    <a:pt x="1891185" y="1342873"/>
                    <a:pt x="1979231" y="1436493"/>
                  </a:cubicBezTo>
                  <a:cubicBezTo>
                    <a:pt x="1786467" y="1407422"/>
                    <a:pt x="1667132" y="1371674"/>
                    <a:pt x="1534987" y="1318685"/>
                  </a:cubicBezTo>
                  <a:cubicBezTo>
                    <a:pt x="1526486" y="1417354"/>
                    <a:pt x="1555134" y="1493466"/>
                    <a:pt x="1566651" y="1596206"/>
                  </a:cubicBezTo>
                  <a:cubicBezTo>
                    <a:pt x="1436175" y="1520948"/>
                    <a:pt x="1382894" y="1496471"/>
                    <a:pt x="1277058" y="1464337"/>
                  </a:cubicBezTo>
                  <a:cubicBezTo>
                    <a:pt x="1255833" y="1592790"/>
                    <a:pt x="1242159" y="1604797"/>
                    <a:pt x="1217504" y="1731475"/>
                  </a:cubicBezTo>
                  <a:cubicBezTo>
                    <a:pt x="1161992" y="1703862"/>
                    <a:pt x="1110662" y="1653230"/>
                    <a:pt x="1035067" y="1596206"/>
                  </a:cubicBezTo>
                  <a:cubicBezTo>
                    <a:pt x="998093" y="1643905"/>
                    <a:pt x="956885" y="1723657"/>
                    <a:pt x="912184" y="1811423"/>
                  </a:cubicBezTo>
                  <a:cubicBezTo>
                    <a:pt x="847434" y="1743853"/>
                    <a:pt x="822684" y="1699459"/>
                    <a:pt x="789197" y="1665586"/>
                  </a:cubicBezTo>
                  <a:cubicBezTo>
                    <a:pt x="663869" y="1821423"/>
                    <a:pt x="650915" y="1843403"/>
                    <a:pt x="515541" y="1984920"/>
                  </a:cubicBezTo>
                  <a:cubicBezTo>
                    <a:pt x="519650" y="1891629"/>
                    <a:pt x="484235" y="1776986"/>
                    <a:pt x="503798" y="1676154"/>
                  </a:cubicBezTo>
                  <a:cubicBezTo>
                    <a:pt x="327000" y="1639438"/>
                    <a:pt x="261928" y="1635929"/>
                    <a:pt x="134730" y="1638018"/>
                  </a:cubicBezTo>
                  <a:cubicBezTo>
                    <a:pt x="202500" y="1567662"/>
                    <a:pt x="255049" y="1529106"/>
                    <a:pt x="349146" y="1412417"/>
                  </a:cubicBezTo>
                  <a:cubicBezTo>
                    <a:pt x="256074" y="1347767"/>
                    <a:pt x="128751" y="1265696"/>
                    <a:pt x="0" y="1183324"/>
                  </a:cubicBezTo>
                  <a:cubicBezTo>
                    <a:pt x="81322" y="1155069"/>
                    <a:pt x="328713" y="1094432"/>
                    <a:pt x="412580" y="1065240"/>
                  </a:cubicBezTo>
                  <a:cubicBezTo>
                    <a:pt x="275324" y="931809"/>
                    <a:pt x="235705" y="865397"/>
                    <a:pt x="122882" y="759967"/>
                  </a:cubicBezTo>
                  <a:cubicBezTo>
                    <a:pt x="259327" y="761860"/>
                    <a:pt x="413813" y="728702"/>
                    <a:pt x="563247" y="718338"/>
                  </a:cubicBezTo>
                  <a:cubicBezTo>
                    <a:pt x="529528" y="639129"/>
                    <a:pt x="479270" y="417114"/>
                    <a:pt x="472029" y="333117"/>
                  </a:cubicBezTo>
                  <a:cubicBezTo>
                    <a:pt x="615514" y="413437"/>
                    <a:pt x="685599" y="466723"/>
                    <a:pt x="896457" y="586470"/>
                  </a:cubicBezTo>
                  <a:cubicBezTo>
                    <a:pt x="945051" y="431960"/>
                    <a:pt x="979338" y="295331"/>
                    <a:pt x="1019340" y="173404"/>
                  </a:cubicBezTo>
                  <a:cubicBezTo>
                    <a:pt x="1065144" y="221505"/>
                    <a:pt x="1163499" y="352994"/>
                    <a:pt x="1201777" y="399005"/>
                  </a:cubicBezTo>
                  <a:close/>
                </a:path>
              </a:pathLst>
            </a:custGeom>
            <a:grpFill/>
            <a:ln w="28575">
              <a:extLst>
                <a:ext uri="{C807C97D-BFC1-408E-A445-0C87EB9F89A2}">
                  <ask:lineSketchStyleProps xmlns:ask="http://schemas.microsoft.com/office/drawing/2018/sketchyshapes" sd="4037552413">
                    <a:prstGeom prst="irregularSeal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1D745B2-38CE-4253-8D68-C752173D1E4B}"/>
                </a:ext>
              </a:extLst>
            </p:cNvPr>
            <p:cNvSpPr txBox="1"/>
            <p:nvPr/>
          </p:nvSpPr>
          <p:spPr>
            <a:xfrm rot="19896917">
              <a:off x="1499511" y="2119663"/>
              <a:ext cx="1588897" cy="349889"/>
            </a:xfrm>
            <a:prstGeom prst="rect">
              <a:avLst/>
            </a:prstGeom>
            <a:noFill/>
          </p:spPr>
          <p:txBody>
            <a:bodyPr wrap="square" rtlCol="0">
              <a:spAutoFit/>
            </a:bodyPr>
            <a:lstStyle/>
            <a:p>
              <a:pPr algn="ctr"/>
              <a:r>
                <a:rPr lang="en-US" sz="2400" dirty="0">
                  <a:latin typeface="Comic Sans MS" panose="030F0702030302020204" pitchFamily="66" charset="0"/>
                </a:rPr>
                <a:t>Open-Source</a:t>
              </a:r>
            </a:p>
          </p:txBody>
        </p:sp>
      </p:grpSp>
    </p:spTree>
    <p:extLst>
      <p:ext uri="{BB962C8B-B14F-4D97-AF65-F5344CB8AC3E}">
        <p14:creationId xmlns:p14="http://schemas.microsoft.com/office/powerpoint/2010/main" val="123691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38B9-5287-4AA7-B305-C49558758863}"/>
              </a:ext>
            </a:extLst>
          </p:cNvPr>
          <p:cNvSpPr>
            <a:spLocks noGrp="1"/>
          </p:cNvSpPr>
          <p:nvPr>
            <p:ph type="title"/>
          </p:nvPr>
        </p:nvSpPr>
        <p:spPr/>
        <p:txBody>
          <a:bodyPr/>
          <a:lstStyle/>
          <a:p>
            <a:r>
              <a:rPr lang="en-US" sz="4000" dirty="0"/>
              <a:t>Software Engineering Practices</a:t>
            </a:r>
          </a:p>
        </p:txBody>
      </p:sp>
      <p:pic>
        <p:nvPicPr>
          <p:cNvPr id="10242" name="Picture 2" descr="My great white whale by Zachary Kanin">
            <a:extLst>
              <a:ext uri="{FF2B5EF4-FFF2-40B4-BE49-F238E27FC236}">
                <a16:creationId xmlns:a16="http://schemas.microsoft.com/office/drawing/2014/main" id="{FD3BEA61-65A2-4EF8-959A-7C46DA0DC5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227347" y="1174619"/>
            <a:ext cx="5737306" cy="501014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E73270A3-3AFD-483B-B338-0C11CAA9184F}"/>
              </a:ext>
            </a:extLst>
          </p:cNvPr>
          <p:cNvGrpSpPr/>
          <p:nvPr/>
        </p:nvGrpSpPr>
        <p:grpSpPr>
          <a:xfrm>
            <a:off x="2075950" y="1921363"/>
            <a:ext cx="2653670" cy="3727538"/>
            <a:chOff x="2075950" y="1921363"/>
            <a:chExt cx="2653670" cy="3727538"/>
          </a:xfrm>
          <a:effectLst>
            <a:outerShdw blurRad="50800" dist="38100" dir="13500000" algn="br" rotWithShape="0">
              <a:prstClr val="black">
                <a:alpha val="40000"/>
              </a:prstClr>
            </a:outerShdw>
          </a:effectLst>
        </p:grpSpPr>
        <p:pic>
          <p:nvPicPr>
            <p:cNvPr id="9" name="Picture 8">
              <a:extLst>
                <a:ext uri="{FF2B5EF4-FFF2-40B4-BE49-F238E27FC236}">
                  <a16:creationId xmlns:a16="http://schemas.microsoft.com/office/drawing/2014/main" id="{B6D5E062-B064-44C9-8A49-778E3EE6A9B5}"/>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000" b="77667" l="5500" r="53000">
                          <a14:foregroundMark x1="53083" y1="12333" x2="42917" y2="10000"/>
                          <a14:foregroundMark x1="42917" y1="10000" x2="34250" y2="41583"/>
                          <a14:foregroundMark x1="34250" y1="41583" x2="20917" y2="58000"/>
                          <a14:foregroundMark x1="20917" y1="58000" x2="20417" y2="58250"/>
                          <a14:foregroundMark x1="45833" y1="10500" x2="48250" y2="5750"/>
                          <a14:foregroundMark x1="44167" y1="9083" x2="51000" y2="5417"/>
                          <a14:foregroundMark x1="34083" y1="67500" x2="33750" y2="77667"/>
                          <a14:foregroundMark x1="38583" y1="68250" x2="38583" y2="77083"/>
                          <a14:foregroundMark x1="47250" y1="2250" x2="46667" y2="2000"/>
                        </a14:backgroundRemoval>
                      </a14:imgEffect>
                    </a14:imgLayer>
                  </a14:imgProps>
                </a:ext>
                <a:ext uri="{28A0092B-C50C-407E-A947-70E740481C1C}">
                  <a14:useLocalDpi xmlns:a14="http://schemas.microsoft.com/office/drawing/2010/main" val="0"/>
                </a:ext>
              </a:extLst>
            </a:blip>
            <a:srcRect t="775" r="44703" b="21550"/>
            <a:stretch/>
          </p:blipFill>
          <p:spPr bwMode="auto">
            <a:xfrm>
              <a:off x="2075950" y="1921363"/>
              <a:ext cx="2653670" cy="3727538"/>
            </a:xfrm>
            <a:custGeom>
              <a:avLst/>
              <a:gdLst>
                <a:gd name="connsiteX0" fmla="*/ 2653670 w 2653670"/>
                <a:gd name="connsiteY0" fmla="*/ 0 h 3727538"/>
                <a:gd name="connsiteX1" fmla="*/ 0 w 2653670"/>
                <a:gd name="connsiteY1" fmla="*/ 0 h 3727538"/>
                <a:gd name="connsiteX2" fmla="*/ 0 w 2653670"/>
                <a:gd name="connsiteY2" fmla="*/ 3727538 h 3727538"/>
                <a:gd name="connsiteX3" fmla="*/ 2065128 w 2653670"/>
                <a:gd name="connsiteY3" fmla="*/ 3727538 h 3727538"/>
                <a:gd name="connsiteX4" fmla="*/ 2065128 w 2653670"/>
                <a:gd name="connsiteY4" fmla="*/ 802523 h 3727538"/>
                <a:gd name="connsiteX5" fmla="*/ 2653670 w 2653670"/>
                <a:gd name="connsiteY5" fmla="*/ 802523 h 37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3670" h="3727538">
                  <a:moveTo>
                    <a:pt x="2653670" y="0"/>
                  </a:moveTo>
                  <a:lnTo>
                    <a:pt x="0" y="0"/>
                  </a:lnTo>
                  <a:lnTo>
                    <a:pt x="0" y="3727538"/>
                  </a:lnTo>
                  <a:lnTo>
                    <a:pt x="2065128" y="3727538"/>
                  </a:lnTo>
                  <a:lnTo>
                    <a:pt x="2065128" y="802523"/>
                  </a:lnTo>
                  <a:lnTo>
                    <a:pt x="2653670" y="802523"/>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EF485E8-D892-4C7A-8CF6-F45801CE6C61}"/>
                </a:ext>
              </a:extLst>
            </p:cNvPr>
            <p:cNvGrpSpPr/>
            <p:nvPr/>
          </p:nvGrpSpPr>
          <p:grpSpPr>
            <a:xfrm>
              <a:off x="4322490" y="2221706"/>
              <a:ext cx="96671" cy="143281"/>
              <a:chOff x="4322490" y="2221706"/>
              <a:chExt cx="96671" cy="143281"/>
            </a:xfrm>
          </p:grpSpPr>
          <p:sp>
            <p:nvSpPr>
              <p:cNvPr id="4" name="Oval 3">
                <a:extLst>
                  <a:ext uri="{FF2B5EF4-FFF2-40B4-BE49-F238E27FC236}">
                    <a16:creationId xmlns:a16="http://schemas.microsoft.com/office/drawing/2014/main" id="{68DEB2D1-8D89-48E5-BA2C-3B2D472DE304}"/>
                  </a:ext>
                </a:extLst>
              </p:cNvPr>
              <p:cNvSpPr/>
              <p:nvPr/>
            </p:nvSpPr>
            <p:spPr>
              <a:xfrm>
                <a:off x="4328248" y="2249108"/>
                <a:ext cx="90913" cy="84325"/>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DBFB6FE-13B6-4436-9D16-B61D32C28E80}"/>
                  </a:ext>
                </a:extLst>
              </p:cNvPr>
              <p:cNvCxnSpPr>
                <a:cxnSpLocks/>
              </p:cNvCxnSpPr>
              <p:nvPr/>
            </p:nvCxnSpPr>
            <p:spPr>
              <a:xfrm flipH="1" flipV="1">
                <a:off x="4328912" y="2234055"/>
                <a:ext cx="6892" cy="27402"/>
              </a:xfrm>
              <a:prstGeom prst="line">
                <a:avLst/>
              </a:prstGeom>
              <a:ln w="1270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00B3582-8DB0-4C04-B0CD-6D4786E9CCAA}"/>
                  </a:ext>
                </a:extLst>
              </p:cNvPr>
              <p:cNvCxnSpPr>
                <a:cxnSpLocks/>
                <a:endCxn id="4" idx="0"/>
              </p:cNvCxnSpPr>
              <p:nvPr/>
            </p:nvCxnSpPr>
            <p:spPr>
              <a:xfrm>
                <a:off x="4373705" y="2221706"/>
                <a:ext cx="0" cy="27402"/>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1005F0BD-DC7E-4DA2-9CE1-8C6416D950A4}"/>
                  </a:ext>
                </a:extLst>
              </p:cNvPr>
              <p:cNvCxnSpPr>
                <a:cxnSpLocks/>
                <a:endCxn id="4" idx="7"/>
              </p:cNvCxnSpPr>
              <p:nvPr/>
            </p:nvCxnSpPr>
            <p:spPr>
              <a:xfrm flipH="1">
                <a:off x="4405847" y="2234055"/>
                <a:ext cx="13314" cy="27402"/>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D30D5F6-B30B-4311-8E1D-6920F77F4B98}"/>
                  </a:ext>
                </a:extLst>
              </p:cNvPr>
              <p:cNvCxnSpPr>
                <a:cxnSpLocks/>
              </p:cNvCxnSpPr>
              <p:nvPr/>
            </p:nvCxnSpPr>
            <p:spPr>
              <a:xfrm flipH="1">
                <a:off x="4322490" y="2322941"/>
                <a:ext cx="13314" cy="27402"/>
              </a:xfrm>
              <a:prstGeom prst="line">
                <a:avLst/>
              </a:prstGeom>
              <a:ln w="1270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23403AB-999F-45C1-B862-3757A5D8705D}"/>
                  </a:ext>
                </a:extLst>
              </p:cNvPr>
              <p:cNvCxnSpPr>
                <a:cxnSpLocks/>
              </p:cNvCxnSpPr>
              <p:nvPr/>
            </p:nvCxnSpPr>
            <p:spPr>
              <a:xfrm>
                <a:off x="4372901" y="2337585"/>
                <a:ext cx="0" cy="27402"/>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C2EB620-EF4A-4EFA-8FF9-9E96B6A2ADD0}"/>
                  </a:ext>
                </a:extLst>
              </p:cNvPr>
              <p:cNvCxnSpPr>
                <a:cxnSpLocks/>
              </p:cNvCxnSpPr>
              <p:nvPr/>
            </p:nvCxnSpPr>
            <p:spPr>
              <a:xfrm flipH="1" flipV="1">
                <a:off x="4399493" y="2329294"/>
                <a:ext cx="13314" cy="27402"/>
              </a:xfrm>
              <a:prstGeom prst="line">
                <a:avLst/>
              </a:prstGeom>
              <a:ln w="12700"/>
            </p:spPr>
            <p:style>
              <a:lnRef idx="1">
                <a:schemeClr val="dk1"/>
              </a:lnRef>
              <a:fillRef idx="0">
                <a:schemeClr val="dk1"/>
              </a:fillRef>
              <a:effectRef idx="0">
                <a:schemeClr val="dk1"/>
              </a:effectRef>
              <a:fontRef idx="minor">
                <a:schemeClr val="tx1"/>
              </a:fontRef>
            </p:style>
          </p:cxnSp>
        </p:grpSp>
      </p:grpSp>
      <p:pic>
        <p:nvPicPr>
          <p:cNvPr id="32" name="Picture 2" descr="My great white whale by Zachary Kanin">
            <a:extLst>
              <a:ext uri="{FF2B5EF4-FFF2-40B4-BE49-F238E27FC236}">
                <a16:creationId xmlns:a16="http://schemas.microsoft.com/office/drawing/2014/main" id="{0B70C0AD-2239-4AD9-90D0-B0913F27F29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8697" b="87370" l="70533" r="94364">
                        <a14:foregroundMark x1="80889" y1="62595" x2="81000" y2="62850"/>
                        <a14:foregroundMark x1="83556" y1="61832" x2="82667" y2="60560"/>
                        <a14:foregroundMark x1="73667" y1="71247" x2="73000" y2="72137"/>
                        <a14:foregroundMark x1="73444" y1="71501" x2="73889" y2="70992"/>
                        <a14:foregroundMark x1="83333" y1="72392" x2="84000" y2="73919"/>
                        <a14:foregroundMark x1="77111" y1="80407" x2="75889" y2="82061"/>
                        <a14:foregroundMark x1="88778" y1="82824" x2="88444" y2="82316"/>
                        <a14:backgroundMark x1="74222" y1="62850" x2="75000" y2="61450"/>
                        <a14:backgroundMark x1="73333" y1="61069" x2="73556" y2="62595"/>
                        <a14:backgroundMark x1="77222" y1="60560" x2="76222" y2="62087"/>
                      </a14:backgroundRemoval>
                    </a14:imgEffect>
                    <a14:imgEffect>
                      <a14:sharpenSoften amount="8000"/>
                    </a14:imgEffect>
                    <a14:imgEffect>
                      <a14:brightnessContrast bright="-89000"/>
                    </a14:imgEffect>
                  </a14:imgLayer>
                </a14:imgProps>
              </a:ext>
              <a:ext uri="{28A0092B-C50C-407E-A947-70E740481C1C}">
                <a14:useLocalDpi xmlns:a14="http://schemas.microsoft.com/office/drawing/2010/main" val="0"/>
              </a:ext>
            </a:extLst>
          </a:blip>
          <a:srcRect l="67554" t="55113" r="2657" b="9046"/>
          <a:stretch/>
        </p:blipFill>
        <p:spPr bwMode="auto">
          <a:xfrm>
            <a:off x="7108234" y="3936650"/>
            <a:ext cx="1709089" cy="179566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A71F89F-C9D9-450F-96B4-A9E7040ABD77}"/>
              </a:ext>
            </a:extLst>
          </p:cNvPr>
          <p:cNvSpPr txBox="1"/>
          <p:nvPr/>
        </p:nvSpPr>
        <p:spPr>
          <a:xfrm>
            <a:off x="4278689" y="2185834"/>
            <a:ext cx="202299" cy="169277"/>
          </a:xfrm>
          <a:prstGeom prst="rect">
            <a:avLst/>
          </a:prstGeom>
          <a:noFill/>
        </p:spPr>
        <p:txBody>
          <a:bodyPr wrap="none" rtlCol="0">
            <a:spAutoFit/>
          </a:bodyPr>
          <a:lstStyle/>
          <a:p>
            <a:r>
              <a:rPr lang="en-US" sz="500" dirty="0"/>
              <a:t>.</a:t>
            </a:r>
            <a:endParaRPr lang="en-US" sz="2400" dirty="0"/>
          </a:p>
        </p:txBody>
      </p:sp>
      <p:pic>
        <p:nvPicPr>
          <p:cNvPr id="34" name="Picture 2">
            <a:extLst>
              <a:ext uri="{FF2B5EF4-FFF2-40B4-BE49-F238E27FC236}">
                <a16:creationId xmlns:a16="http://schemas.microsoft.com/office/drawing/2014/main" id="{0BC29217-36D8-4443-904F-009D8B8EBC5D}"/>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97472" y="1381055"/>
            <a:ext cx="3166770" cy="489461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95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ntr" presetSubtype="0" fill="hold" nodeType="withEffect">
                                  <p:stCondLst>
                                    <p:cond delay="25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4E32-FC69-4D54-8811-62874BB8DB4F}"/>
              </a:ext>
            </a:extLst>
          </p:cNvPr>
          <p:cNvSpPr>
            <a:spLocks noGrp="1"/>
          </p:cNvSpPr>
          <p:nvPr>
            <p:ph type="title"/>
          </p:nvPr>
        </p:nvSpPr>
        <p:spPr>
          <a:xfrm>
            <a:off x="759019" y="673239"/>
            <a:ext cx="10682746" cy="958650"/>
          </a:xfrm>
        </p:spPr>
        <p:txBody>
          <a:bodyPr wrap="square" anchor="t">
            <a:normAutofit/>
          </a:bodyPr>
          <a:lstStyle/>
          <a:p>
            <a:r>
              <a:rPr lang="en-US" dirty="0"/>
              <a:t>Summary</a:t>
            </a:r>
          </a:p>
        </p:txBody>
      </p:sp>
      <p:graphicFrame>
        <p:nvGraphicFramePr>
          <p:cNvPr id="7" name="Content Placeholder 4">
            <a:extLst>
              <a:ext uri="{FF2B5EF4-FFF2-40B4-BE49-F238E27FC236}">
                <a16:creationId xmlns:a16="http://schemas.microsoft.com/office/drawing/2014/main" id="{A513B215-C42C-407C-9255-8FED8132C14E}"/>
              </a:ext>
            </a:extLst>
          </p:cNvPr>
          <p:cNvGraphicFramePr>
            <a:graphicFrameLocks noGrp="1"/>
          </p:cNvGraphicFramePr>
          <p:nvPr>
            <p:ph idx="1"/>
            <p:extLst>
              <p:ext uri="{D42A27DB-BD31-4B8C-83A1-F6EECF244321}">
                <p14:modId xmlns:p14="http://schemas.microsoft.com/office/powerpoint/2010/main" val="2573492226"/>
              </p:ext>
            </p:extLst>
          </p:nvPr>
        </p:nvGraphicFramePr>
        <p:xfrm>
          <a:off x="750234" y="1921363"/>
          <a:ext cx="10691531" cy="4095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6675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109624-47CF-4D00-B594-09ACA80C47A6}"/>
              </a:ext>
            </a:extLst>
          </p:cNvPr>
          <p:cNvSpPr>
            <a:spLocks noGrp="1"/>
          </p:cNvSpPr>
          <p:nvPr>
            <p:ph type="title"/>
          </p:nvPr>
        </p:nvSpPr>
        <p:spPr>
          <a:xfrm>
            <a:off x="4965430" y="629268"/>
            <a:ext cx="6586491" cy="1286160"/>
          </a:xfrm>
        </p:spPr>
        <p:txBody>
          <a:bodyPr anchor="b">
            <a:normAutofit/>
          </a:bodyPr>
          <a:lstStyle/>
          <a:p>
            <a:r>
              <a:rPr lang="en-US" dirty="0"/>
              <a:t>Dr. Daniel Holmes MD, FRCPC</a:t>
            </a:r>
          </a:p>
        </p:txBody>
      </p:sp>
      <p:sp>
        <p:nvSpPr>
          <p:cNvPr id="1032" name="Content Placeholder 1029">
            <a:extLst>
              <a:ext uri="{FF2B5EF4-FFF2-40B4-BE49-F238E27FC236}">
                <a16:creationId xmlns:a16="http://schemas.microsoft.com/office/drawing/2014/main" id="{7A4D860A-90CB-4149-9427-752784DBE173}"/>
              </a:ext>
            </a:extLst>
          </p:cNvPr>
          <p:cNvSpPr>
            <a:spLocks noGrp="1"/>
          </p:cNvSpPr>
          <p:nvPr>
            <p:ph idx="1"/>
          </p:nvPr>
        </p:nvSpPr>
        <p:spPr>
          <a:xfrm>
            <a:off x="4965431" y="2438400"/>
            <a:ext cx="6586489" cy="3785419"/>
          </a:xfrm>
        </p:spPr>
        <p:txBody>
          <a:bodyPr>
            <a:normAutofit/>
          </a:bodyPr>
          <a:lstStyle/>
          <a:p>
            <a:pPr marL="0" indent="0">
              <a:buNone/>
            </a:pPr>
            <a:r>
              <a:rPr lang="en-US" dirty="0"/>
              <a:t>Clinical Professor, </a:t>
            </a:r>
          </a:p>
          <a:p>
            <a:pPr marL="0" indent="0">
              <a:buNone/>
            </a:pPr>
            <a:r>
              <a:rPr lang="en-US" dirty="0"/>
              <a:t>Division Head, Clinical Chemistry, </a:t>
            </a:r>
          </a:p>
          <a:p>
            <a:pPr marL="0" indent="0">
              <a:buNone/>
            </a:pPr>
            <a:r>
              <a:rPr lang="en-US" dirty="0"/>
              <a:t>St. Paul’s Hospital</a:t>
            </a:r>
          </a:p>
        </p:txBody>
      </p:sp>
      <p:pic>
        <p:nvPicPr>
          <p:cNvPr id="1026" name="Picture 2">
            <a:extLst>
              <a:ext uri="{FF2B5EF4-FFF2-40B4-BE49-F238E27FC236}">
                <a16:creationId xmlns:a16="http://schemas.microsoft.com/office/drawing/2014/main" id="{886D7483-95B1-400F-A08C-BD759C8318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893"/>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744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109624-47CF-4D00-B594-09ACA80C47A6}"/>
              </a:ext>
            </a:extLst>
          </p:cNvPr>
          <p:cNvSpPr>
            <a:spLocks noGrp="1"/>
          </p:cNvSpPr>
          <p:nvPr>
            <p:ph type="title"/>
          </p:nvPr>
        </p:nvSpPr>
        <p:spPr>
          <a:xfrm>
            <a:off x="4965430" y="629268"/>
            <a:ext cx="6586491" cy="1286160"/>
          </a:xfrm>
        </p:spPr>
        <p:txBody>
          <a:bodyPr anchor="b">
            <a:normAutofit/>
          </a:bodyPr>
          <a:lstStyle/>
          <a:p>
            <a:r>
              <a:rPr lang="en-US" dirty="0"/>
              <a:t>Stephan Kadauke, MD, PhD</a:t>
            </a:r>
          </a:p>
        </p:txBody>
      </p:sp>
      <p:sp>
        <p:nvSpPr>
          <p:cNvPr id="1032" name="Content Placeholder 1029">
            <a:extLst>
              <a:ext uri="{FF2B5EF4-FFF2-40B4-BE49-F238E27FC236}">
                <a16:creationId xmlns:a16="http://schemas.microsoft.com/office/drawing/2014/main" id="{7A4D860A-90CB-4149-9427-752784DBE173}"/>
              </a:ext>
            </a:extLst>
          </p:cNvPr>
          <p:cNvSpPr>
            <a:spLocks noGrp="1"/>
          </p:cNvSpPr>
          <p:nvPr>
            <p:ph idx="1"/>
          </p:nvPr>
        </p:nvSpPr>
        <p:spPr>
          <a:xfrm>
            <a:off x="4965431" y="2438400"/>
            <a:ext cx="6586489" cy="3785419"/>
          </a:xfrm>
        </p:spPr>
        <p:txBody>
          <a:bodyPr>
            <a:normAutofit/>
          </a:bodyPr>
          <a:lstStyle/>
          <a:p>
            <a:pPr marL="0" indent="0">
              <a:buNone/>
            </a:pPr>
            <a:r>
              <a:rPr lang="en-US" dirty="0"/>
              <a:t>Assistant Director, Cell and Gene Therapy Laboratory</a:t>
            </a:r>
          </a:p>
          <a:p>
            <a:pPr marL="0" indent="0">
              <a:buNone/>
            </a:pPr>
            <a:r>
              <a:rPr lang="en-US" dirty="0"/>
              <a:t>Lead, CGT </a:t>
            </a:r>
            <a:r>
              <a:rPr lang="en-US" dirty="0" err="1"/>
              <a:t>DataOps</a:t>
            </a:r>
            <a:r>
              <a:rPr lang="en-US" dirty="0"/>
              <a:t> Team</a:t>
            </a:r>
          </a:p>
          <a:p>
            <a:pPr marL="0" indent="0">
              <a:buNone/>
            </a:pPr>
            <a:r>
              <a:rPr lang="en-US" dirty="0"/>
              <a:t>Children's Hospital of Philadelphia</a:t>
            </a:r>
          </a:p>
        </p:txBody>
      </p:sp>
      <p:pic>
        <p:nvPicPr>
          <p:cNvPr id="2050" name="Picture 2" descr="Stephan Kadauke, MD, PhD (@StephanKadauke) | Twitter">
            <a:extLst>
              <a:ext uri="{FF2B5EF4-FFF2-40B4-BE49-F238E27FC236}">
                <a16:creationId xmlns:a16="http://schemas.microsoft.com/office/drawing/2014/main" id="{EA32DD02-4051-4459-8795-9488D04024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03" r="19203"/>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116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109624-47CF-4D00-B594-09ACA80C47A6}"/>
              </a:ext>
            </a:extLst>
          </p:cNvPr>
          <p:cNvSpPr>
            <a:spLocks noGrp="1"/>
          </p:cNvSpPr>
          <p:nvPr>
            <p:ph type="title"/>
          </p:nvPr>
        </p:nvSpPr>
        <p:spPr>
          <a:xfrm>
            <a:off x="4965430" y="629268"/>
            <a:ext cx="6586491" cy="1286160"/>
          </a:xfrm>
        </p:spPr>
        <p:txBody>
          <a:bodyPr anchor="b">
            <a:normAutofit/>
          </a:bodyPr>
          <a:lstStyle/>
          <a:p>
            <a:r>
              <a:rPr lang="en-US" dirty="0"/>
              <a:t>Amrom Obstfeld, MD, PhD</a:t>
            </a:r>
          </a:p>
        </p:txBody>
      </p:sp>
      <p:sp>
        <p:nvSpPr>
          <p:cNvPr id="1032" name="Content Placeholder 1029">
            <a:extLst>
              <a:ext uri="{FF2B5EF4-FFF2-40B4-BE49-F238E27FC236}">
                <a16:creationId xmlns:a16="http://schemas.microsoft.com/office/drawing/2014/main" id="{7A4D860A-90CB-4149-9427-752784DBE173}"/>
              </a:ext>
            </a:extLst>
          </p:cNvPr>
          <p:cNvSpPr>
            <a:spLocks noGrp="1"/>
          </p:cNvSpPr>
          <p:nvPr>
            <p:ph idx="1"/>
          </p:nvPr>
        </p:nvSpPr>
        <p:spPr>
          <a:xfrm>
            <a:off x="4965431" y="2438400"/>
            <a:ext cx="6586489" cy="3785419"/>
          </a:xfrm>
        </p:spPr>
        <p:txBody>
          <a:bodyPr>
            <a:normAutofit/>
          </a:bodyPr>
          <a:lstStyle/>
          <a:p>
            <a:pPr marL="0" indent="0">
              <a:buNone/>
            </a:pPr>
            <a:r>
              <a:rPr lang="en-US" dirty="0"/>
              <a:t>Director, Pathology Informatics</a:t>
            </a:r>
          </a:p>
          <a:p>
            <a:pPr marL="0" indent="0">
              <a:buNone/>
            </a:pPr>
            <a:r>
              <a:rPr lang="en-US" dirty="0"/>
              <a:t>Department of Pathology and Laboratory Medicine</a:t>
            </a:r>
          </a:p>
          <a:p>
            <a:pPr marL="0" indent="0">
              <a:buNone/>
            </a:pPr>
            <a:r>
              <a:rPr lang="en-US" dirty="0"/>
              <a:t>Children's Hospital of Philadelphia</a:t>
            </a:r>
          </a:p>
          <a:p>
            <a:pPr marL="0" indent="0">
              <a:buNone/>
            </a:pPr>
            <a:endParaRPr lang="en-US" dirty="0"/>
          </a:p>
        </p:txBody>
      </p:sp>
      <p:pic>
        <p:nvPicPr>
          <p:cNvPr id="6" name="Content Placeholder 9" descr="A person wearing glasses&#10;&#10;Description automatically generated with low confidence">
            <a:extLst>
              <a:ext uri="{FF2B5EF4-FFF2-40B4-BE49-F238E27FC236}">
                <a16:creationId xmlns:a16="http://schemas.microsoft.com/office/drawing/2014/main" id="{7286567F-C8D9-4BBA-B492-C0545934A345}"/>
              </a:ext>
            </a:extLst>
          </p:cNvPr>
          <p:cNvPicPr>
            <a:picLocks noChangeAspect="1"/>
          </p:cNvPicPr>
          <p:nvPr/>
        </p:nvPicPr>
        <p:blipFill rotWithShape="1">
          <a:blip r:embed="rId2">
            <a:extLst>
              <a:ext uri="{28A0092B-C50C-407E-A947-70E740481C1C}">
                <a14:useLocalDpi xmlns:a14="http://schemas.microsoft.com/office/drawing/2010/main" val="0"/>
              </a:ext>
            </a:extLst>
          </a:blip>
          <a:srcRect l="1683" r="3781"/>
          <a:stretch/>
        </p:blipFill>
        <p:spPr>
          <a:xfrm>
            <a:off x="20" y="10"/>
            <a:ext cx="4635571" cy="6857990"/>
          </a:xfrm>
          <a:prstGeom prst="rect">
            <a:avLst/>
          </a:prstGeom>
          <a:effectLst/>
        </p:spPr>
      </p:pic>
    </p:spTree>
    <p:extLst>
      <p:ext uri="{BB962C8B-B14F-4D97-AF65-F5344CB8AC3E}">
        <p14:creationId xmlns:p14="http://schemas.microsoft.com/office/powerpoint/2010/main" val="797996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C32DC2-521A-449C-B705-B6F9F177B0E4}"/>
              </a:ext>
            </a:extLst>
          </p:cNvPr>
          <p:cNvSpPr>
            <a:spLocks noGrp="1"/>
          </p:cNvSpPr>
          <p:nvPr>
            <p:ph type="title"/>
          </p:nvPr>
        </p:nvSpPr>
        <p:spPr/>
        <p:txBody>
          <a:bodyPr/>
          <a:lstStyle/>
          <a:p>
            <a:r>
              <a:rPr lang="en-US" dirty="0"/>
              <a:t>Outline</a:t>
            </a:r>
          </a:p>
        </p:txBody>
      </p:sp>
      <p:sp>
        <p:nvSpPr>
          <p:cNvPr id="6" name="Content Placeholder 5">
            <a:extLst>
              <a:ext uri="{FF2B5EF4-FFF2-40B4-BE49-F238E27FC236}">
                <a16:creationId xmlns:a16="http://schemas.microsoft.com/office/drawing/2014/main" id="{62007859-3876-40D7-B72E-FB5A5792C61C}"/>
              </a:ext>
            </a:extLst>
          </p:cNvPr>
          <p:cNvSpPr>
            <a:spLocks noGrp="1"/>
          </p:cNvSpPr>
          <p:nvPr>
            <p:ph idx="1"/>
          </p:nvPr>
        </p:nvSpPr>
        <p:spPr/>
        <p:txBody>
          <a:bodyPr/>
          <a:lstStyle/>
          <a:p>
            <a:pPr marL="0" indent="0">
              <a:buNone/>
            </a:pPr>
            <a:r>
              <a:rPr lang="en-US" sz="2400" dirty="0"/>
              <a:t>Why Custom App Development for Your Lab?</a:t>
            </a:r>
          </a:p>
          <a:p>
            <a:pPr marL="0" indent="0">
              <a:buNone/>
            </a:pPr>
            <a:r>
              <a:rPr lang="en-US" sz="2400" dirty="0"/>
              <a:t>	- Amrom Obstfeld MD PhD</a:t>
            </a:r>
          </a:p>
          <a:p>
            <a:pPr marL="0" indent="0">
              <a:buNone/>
            </a:pPr>
            <a:endParaRPr lang="en-US" sz="2400" dirty="0"/>
          </a:p>
          <a:p>
            <a:pPr marL="0" indent="0">
              <a:buNone/>
            </a:pPr>
            <a:r>
              <a:rPr lang="en-US" sz="2400" dirty="0"/>
              <a:t>Why Use R and What Kinds of Apps Can I Make?</a:t>
            </a:r>
          </a:p>
          <a:p>
            <a:pPr marL="0" indent="0">
              <a:buNone/>
            </a:pPr>
            <a:r>
              <a:rPr lang="en-US" sz="2400" dirty="0"/>
              <a:t>	- Daniel T Holmes MD, FRCPC</a:t>
            </a:r>
          </a:p>
          <a:p>
            <a:pPr marL="0" indent="0">
              <a:buNone/>
            </a:pPr>
            <a:endParaRPr lang="en-US" sz="2400" dirty="0"/>
          </a:p>
          <a:p>
            <a:pPr marL="0" indent="0">
              <a:buNone/>
            </a:pPr>
            <a:r>
              <a:rPr lang="en-US" sz="2400" dirty="0"/>
              <a:t>Making Reliable Lab Apps: Demystifying Good Software Engineering Practices</a:t>
            </a:r>
          </a:p>
          <a:p>
            <a:pPr marL="0" indent="0">
              <a:buNone/>
            </a:pPr>
            <a:r>
              <a:rPr lang="en-US" sz="2400" dirty="0"/>
              <a:t>	- Stephan Kadauke MD PhD</a:t>
            </a:r>
          </a:p>
        </p:txBody>
      </p:sp>
    </p:spTree>
    <p:extLst>
      <p:ext uri="{BB962C8B-B14F-4D97-AF65-F5344CB8AC3E}">
        <p14:creationId xmlns:p14="http://schemas.microsoft.com/office/powerpoint/2010/main" val="1211779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4FEA81-CAB8-49CF-A83A-72DB5B5AECDE}"/>
              </a:ext>
            </a:extLst>
          </p:cNvPr>
          <p:cNvSpPr>
            <a:spLocks noGrp="1"/>
          </p:cNvSpPr>
          <p:nvPr>
            <p:ph type="title"/>
          </p:nvPr>
        </p:nvSpPr>
        <p:spPr/>
        <p:txBody>
          <a:bodyPr/>
          <a:lstStyle/>
          <a:p>
            <a:r>
              <a:rPr lang="en-US" dirty="0"/>
              <a:t>Learning Objectives</a:t>
            </a:r>
          </a:p>
        </p:txBody>
      </p:sp>
      <p:sp>
        <p:nvSpPr>
          <p:cNvPr id="6" name="Content Placeholder 5">
            <a:extLst>
              <a:ext uri="{FF2B5EF4-FFF2-40B4-BE49-F238E27FC236}">
                <a16:creationId xmlns:a16="http://schemas.microsoft.com/office/drawing/2014/main" id="{0C0016EA-A985-4865-AD6A-8EE4C38ED9F1}"/>
              </a:ext>
            </a:extLst>
          </p:cNvPr>
          <p:cNvSpPr>
            <a:spLocks noGrp="1"/>
          </p:cNvSpPr>
          <p:nvPr>
            <p:ph idx="1"/>
          </p:nvPr>
        </p:nvSpPr>
        <p:spPr/>
        <p:txBody>
          <a:bodyPr/>
          <a:lstStyle/>
          <a:p>
            <a:pPr marL="514350" indent="-514350">
              <a:buAutoNum type="arabicParenR"/>
            </a:pPr>
            <a:r>
              <a:rPr lang="en-US" dirty="0"/>
              <a:t>Describe the value provided by investing in custom app development</a:t>
            </a:r>
          </a:p>
          <a:p>
            <a:pPr marL="514350" indent="-514350">
              <a:buAutoNum type="arabicParenR"/>
            </a:pPr>
            <a:r>
              <a:rPr lang="en-US" dirty="0"/>
              <a:t>List three challenges associated with using custom applications in clinical workflows</a:t>
            </a:r>
          </a:p>
          <a:p>
            <a:pPr marL="514350" indent="-514350">
              <a:buAutoNum type="arabicParenR"/>
            </a:pPr>
            <a:r>
              <a:rPr lang="en-US" dirty="0"/>
              <a:t>Describe ways in which these challenges can be mitigated by adhering to appropriate software development practices.</a:t>
            </a:r>
          </a:p>
        </p:txBody>
      </p:sp>
    </p:spTree>
    <p:extLst>
      <p:ext uri="{BB962C8B-B14F-4D97-AF65-F5344CB8AC3E}">
        <p14:creationId xmlns:p14="http://schemas.microsoft.com/office/powerpoint/2010/main" val="4187092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87;p10">
            <a:extLst>
              <a:ext uri="{FF2B5EF4-FFF2-40B4-BE49-F238E27FC236}">
                <a16:creationId xmlns:a16="http://schemas.microsoft.com/office/drawing/2014/main" id="{9221F664-9F63-FE4D-A174-710764BE0425}"/>
              </a:ext>
            </a:extLst>
          </p:cNvPr>
          <p:cNvPicPr preferRelativeResize="0"/>
          <p:nvPr/>
        </p:nvPicPr>
        <p:blipFill rotWithShape="1">
          <a:blip r:embed="rId3">
            <a:alphaModFix/>
          </a:blip>
          <a:srcRect/>
          <a:stretch/>
        </p:blipFill>
        <p:spPr>
          <a:xfrm>
            <a:off x="3557781" y="3027479"/>
            <a:ext cx="589637" cy="589637"/>
          </a:xfrm>
          <a:prstGeom prst="rect">
            <a:avLst/>
          </a:prstGeom>
          <a:noFill/>
          <a:ln>
            <a:noFill/>
          </a:ln>
        </p:spPr>
      </p:pic>
      <p:pic>
        <p:nvPicPr>
          <p:cNvPr id="7" name="Google Shape;388;p10">
            <a:extLst>
              <a:ext uri="{FF2B5EF4-FFF2-40B4-BE49-F238E27FC236}">
                <a16:creationId xmlns:a16="http://schemas.microsoft.com/office/drawing/2014/main" id="{AE7F4CED-635E-6445-9953-B2772D4D4ABA}"/>
              </a:ext>
            </a:extLst>
          </p:cNvPr>
          <p:cNvPicPr preferRelativeResize="0"/>
          <p:nvPr/>
        </p:nvPicPr>
        <p:blipFill rotWithShape="1">
          <a:blip r:embed="rId4">
            <a:alphaModFix/>
          </a:blip>
          <a:srcRect/>
          <a:stretch/>
        </p:blipFill>
        <p:spPr>
          <a:xfrm>
            <a:off x="3559111" y="3732732"/>
            <a:ext cx="588307" cy="588307"/>
          </a:xfrm>
          <a:prstGeom prst="rect">
            <a:avLst/>
          </a:prstGeom>
          <a:noFill/>
          <a:ln>
            <a:noFill/>
          </a:ln>
        </p:spPr>
      </p:pic>
      <p:sp>
        <p:nvSpPr>
          <p:cNvPr id="8" name="Google Shape;389;p10">
            <a:extLst>
              <a:ext uri="{FF2B5EF4-FFF2-40B4-BE49-F238E27FC236}">
                <a16:creationId xmlns:a16="http://schemas.microsoft.com/office/drawing/2014/main" id="{26CAA339-8164-8146-840E-17D983790C89}"/>
              </a:ext>
            </a:extLst>
          </p:cNvPr>
          <p:cNvSpPr txBox="1"/>
          <p:nvPr/>
        </p:nvSpPr>
        <p:spPr>
          <a:xfrm>
            <a:off x="4658790" y="2954132"/>
            <a:ext cx="3288680"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000" dirty="0">
                <a:solidFill>
                  <a:schemeClr val="dk1"/>
                </a:solidFill>
                <a:ea typeface="Arial Narrow"/>
                <a:cs typeface="Arial Narrow"/>
                <a:sym typeface="Arial Narrow"/>
              </a:rPr>
              <a:t>A LOT!</a:t>
            </a:r>
            <a:endParaRPr dirty="0"/>
          </a:p>
        </p:txBody>
      </p:sp>
      <p:sp>
        <p:nvSpPr>
          <p:cNvPr id="9" name="Google Shape;390;p10">
            <a:extLst>
              <a:ext uri="{FF2B5EF4-FFF2-40B4-BE49-F238E27FC236}">
                <a16:creationId xmlns:a16="http://schemas.microsoft.com/office/drawing/2014/main" id="{F49606FF-8245-B64A-9C6B-8F4CE5530FDB}"/>
              </a:ext>
            </a:extLst>
          </p:cNvPr>
          <p:cNvSpPr txBox="1"/>
          <p:nvPr/>
        </p:nvSpPr>
        <p:spPr>
          <a:xfrm>
            <a:off x="4658790" y="3658720"/>
            <a:ext cx="4050662" cy="8617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000" dirty="0">
                <a:solidFill>
                  <a:schemeClr val="dk1"/>
                </a:solidFill>
                <a:ea typeface="Arial Narrow"/>
                <a:cs typeface="Arial Narrow"/>
                <a:sym typeface="Arial Narrow"/>
              </a:rPr>
              <a:t>Sometimes</a:t>
            </a:r>
            <a:endParaRPr dirty="0"/>
          </a:p>
        </p:txBody>
      </p:sp>
      <p:pic>
        <p:nvPicPr>
          <p:cNvPr id="10" name="Google Shape;391;p10">
            <a:extLst>
              <a:ext uri="{FF2B5EF4-FFF2-40B4-BE49-F238E27FC236}">
                <a16:creationId xmlns:a16="http://schemas.microsoft.com/office/drawing/2014/main" id="{929B5344-EED1-244E-983C-C40B5DE92F3A}"/>
              </a:ext>
            </a:extLst>
          </p:cNvPr>
          <p:cNvPicPr preferRelativeResize="0"/>
          <p:nvPr/>
        </p:nvPicPr>
        <p:blipFill rotWithShape="1">
          <a:blip r:embed="rId5">
            <a:alphaModFix/>
          </a:blip>
          <a:srcRect/>
          <a:stretch/>
        </p:blipFill>
        <p:spPr>
          <a:xfrm>
            <a:off x="3559453" y="4436655"/>
            <a:ext cx="588739" cy="588739"/>
          </a:xfrm>
          <a:prstGeom prst="rect">
            <a:avLst/>
          </a:prstGeom>
          <a:noFill/>
          <a:ln>
            <a:noFill/>
          </a:ln>
        </p:spPr>
      </p:pic>
      <p:sp>
        <p:nvSpPr>
          <p:cNvPr id="11" name="Google Shape;392;p10">
            <a:extLst>
              <a:ext uri="{FF2B5EF4-FFF2-40B4-BE49-F238E27FC236}">
                <a16:creationId xmlns:a16="http://schemas.microsoft.com/office/drawing/2014/main" id="{30FDD860-3C5F-4D42-89CC-D03BD8ABED9E}"/>
              </a:ext>
            </a:extLst>
          </p:cNvPr>
          <p:cNvSpPr txBox="1"/>
          <p:nvPr/>
        </p:nvSpPr>
        <p:spPr>
          <a:xfrm>
            <a:off x="4658790" y="4362859"/>
            <a:ext cx="3288680"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000" dirty="0">
                <a:solidFill>
                  <a:schemeClr val="dk1"/>
                </a:solidFill>
                <a:ea typeface="Arial Narrow"/>
                <a:cs typeface="Arial Narrow"/>
                <a:sym typeface="Arial Narrow"/>
              </a:rPr>
              <a:t>Nope</a:t>
            </a:r>
            <a:endParaRPr dirty="0"/>
          </a:p>
        </p:txBody>
      </p:sp>
      <p:pic>
        <p:nvPicPr>
          <p:cNvPr id="15" name="Google Shape;396;p10">
            <a:extLst>
              <a:ext uri="{FF2B5EF4-FFF2-40B4-BE49-F238E27FC236}">
                <a16:creationId xmlns:a16="http://schemas.microsoft.com/office/drawing/2014/main" id="{BD7BB4F7-EF53-E94E-9B01-29B9212F66EF}"/>
              </a:ext>
            </a:extLst>
          </p:cNvPr>
          <p:cNvPicPr preferRelativeResize="0"/>
          <p:nvPr/>
        </p:nvPicPr>
        <p:blipFill rotWithShape="1">
          <a:blip r:embed="rId6">
            <a:alphaModFix/>
          </a:blip>
          <a:srcRect/>
          <a:stretch/>
        </p:blipFill>
        <p:spPr>
          <a:xfrm>
            <a:off x="11667275" y="5433177"/>
            <a:ext cx="524725" cy="524725"/>
          </a:xfrm>
          <a:prstGeom prst="rect">
            <a:avLst/>
          </a:prstGeom>
          <a:noFill/>
          <a:ln>
            <a:noFill/>
          </a:ln>
        </p:spPr>
      </p:pic>
      <p:pic>
        <p:nvPicPr>
          <p:cNvPr id="16" name="Google Shape;397;p10">
            <a:extLst>
              <a:ext uri="{FF2B5EF4-FFF2-40B4-BE49-F238E27FC236}">
                <a16:creationId xmlns:a16="http://schemas.microsoft.com/office/drawing/2014/main" id="{B697A2A0-4D2B-C941-BD73-E4E42F868178}"/>
              </a:ext>
            </a:extLst>
          </p:cNvPr>
          <p:cNvPicPr preferRelativeResize="0"/>
          <p:nvPr/>
        </p:nvPicPr>
        <p:blipFill rotWithShape="1">
          <a:blip r:embed="rId7">
            <a:alphaModFix/>
          </a:blip>
          <a:srcRect/>
          <a:stretch/>
        </p:blipFill>
        <p:spPr>
          <a:xfrm>
            <a:off x="11195026" y="5485653"/>
            <a:ext cx="472249" cy="472249"/>
          </a:xfrm>
          <a:prstGeom prst="rect">
            <a:avLst/>
          </a:prstGeom>
          <a:noFill/>
          <a:ln>
            <a:noFill/>
          </a:ln>
        </p:spPr>
      </p:pic>
      <p:sp>
        <p:nvSpPr>
          <p:cNvPr id="17" name="Google Shape;398;p10">
            <a:extLst>
              <a:ext uri="{FF2B5EF4-FFF2-40B4-BE49-F238E27FC236}">
                <a16:creationId xmlns:a16="http://schemas.microsoft.com/office/drawing/2014/main" id="{883B7CDB-8BFA-CA45-9A09-BED56AFC7F4F}"/>
              </a:ext>
            </a:extLst>
          </p:cNvPr>
          <p:cNvSpPr txBox="1"/>
          <p:nvPr/>
        </p:nvSpPr>
        <p:spPr>
          <a:xfrm>
            <a:off x="303029" y="565829"/>
            <a:ext cx="11220860" cy="1754286"/>
          </a:xfrm>
          <a:prstGeom prst="rect">
            <a:avLst/>
          </a:prstGeom>
          <a:noFill/>
          <a:ln>
            <a:noFill/>
          </a:ln>
        </p:spPr>
        <p:txBody>
          <a:bodyPr spcFirstLastPara="1" wrap="square" lIns="91425" tIns="45700" rIns="91425" bIns="45700" anchor="t" anchorCtr="0">
            <a:spAutoFit/>
          </a:bodyPr>
          <a:lstStyle/>
          <a:p>
            <a:pPr lvl="0" algn="ctr">
              <a:spcBef>
                <a:spcPts val="0"/>
              </a:spcBef>
              <a:spcAft>
                <a:spcPts val="0"/>
              </a:spcAft>
            </a:pPr>
            <a:r>
              <a:rPr lang="en-US" sz="5400" dirty="0"/>
              <a:t>Do you get frustrated by limitations in your laboratory system?</a:t>
            </a:r>
            <a:r>
              <a:rPr lang="en-US" sz="5400" dirty="0">
                <a:solidFill>
                  <a:schemeClr val="dk1"/>
                </a:solidFill>
                <a:ea typeface="Arial"/>
                <a:cs typeface="Arial"/>
                <a:sym typeface="Arial"/>
              </a:rPr>
              <a:t> </a:t>
            </a:r>
            <a:endParaRPr lang="en-US" dirty="0"/>
          </a:p>
        </p:txBody>
      </p:sp>
    </p:spTree>
    <p:extLst>
      <p:ext uri="{BB962C8B-B14F-4D97-AF65-F5344CB8AC3E}">
        <p14:creationId xmlns:p14="http://schemas.microsoft.com/office/powerpoint/2010/main" val="4194716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oogle Shape;396;p10">
            <a:extLst>
              <a:ext uri="{FF2B5EF4-FFF2-40B4-BE49-F238E27FC236}">
                <a16:creationId xmlns:a16="http://schemas.microsoft.com/office/drawing/2014/main" id="{BD7BB4F7-EF53-E94E-9B01-29B9212F66EF}"/>
              </a:ext>
            </a:extLst>
          </p:cNvPr>
          <p:cNvPicPr preferRelativeResize="0"/>
          <p:nvPr/>
        </p:nvPicPr>
        <p:blipFill rotWithShape="1">
          <a:blip r:embed="rId3">
            <a:alphaModFix/>
          </a:blip>
          <a:srcRect/>
          <a:stretch/>
        </p:blipFill>
        <p:spPr>
          <a:xfrm>
            <a:off x="11667275" y="5433177"/>
            <a:ext cx="524725" cy="524725"/>
          </a:xfrm>
          <a:prstGeom prst="rect">
            <a:avLst/>
          </a:prstGeom>
          <a:noFill/>
          <a:ln>
            <a:noFill/>
          </a:ln>
        </p:spPr>
      </p:pic>
      <p:pic>
        <p:nvPicPr>
          <p:cNvPr id="16" name="Google Shape;397;p10">
            <a:extLst>
              <a:ext uri="{FF2B5EF4-FFF2-40B4-BE49-F238E27FC236}">
                <a16:creationId xmlns:a16="http://schemas.microsoft.com/office/drawing/2014/main" id="{B697A2A0-4D2B-C941-BD73-E4E42F868178}"/>
              </a:ext>
            </a:extLst>
          </p:cNvPr>
          <p:cNvPicPr preferRelativeResize="0"/>
          <p:nvPr/>
        </p:nvPicPr>
        <p:blipFill rotWithShape="1">
          <a:blip r:embed="rId4">
            <a:alphaModFix/>
          </a:blip>
          <a:srcRect/>
          <a:stretch/>
        </p:blipFill>
        <p:spPr>
          <a:xfrm>
            <a:off x="11195026" y="5485653"/>
            <a:ext cx="472249" cy="472249"/>
          </a:xfrm>
          <a:prstGeom prst="rect">
            <a:avLst/>
          </a:prstGeom>
          <a:noFill/>
          <a:ln>
            <a:noFill/>
          </a:ln>
        </p:spPr>
      </p:pic>
      <p:sp>
        <p:nvSpPr>
          <p:cNvPr id="17" name="Google Shape;398;p10">
            <a:extLst>
              <a:ext uri="{FF2B5EF4-FFF2-40B4-BE49-F238E27FC236}">
                <a16:creationId xmlns:a16="http://schemas.microsoft.com/office/drawing/2014/main" id="{883B7CDB-8BFA-CA45-9A09-BED56AFC7F4F}"/>
              </a:ext>
            </a:extLst>
          </p:cNvPr>
          <p:cNvSpPr txBox="1"/>
          <p:nvPr/>
        </p:nvSpPr>
        <p:spPr>
          <a:xfrm>
            <a:off x="303029" y="565829"/>
            <a:ext cx="11220860" cy="923289"/>
          </a:xfrm>
          <a:prstGeom prst="rect">
            <a:avLst/>
          </a:prstGeom>
          <a:noFill/>
          <a:ln>
            <a:noFill/>
          </a:ln>
        </p:spPr>
        <p:txBody>
          <a:bodyPr spcFirstLastPara="1" wrap="square" lIns="91425" tIns="45700" rIns="91425" bIns="45700" anchor="t" anchorCtr="0">
            <a:spAutoFit/>
          </a:bodyPr>
          <a:lstStyle/>
          <a:p>
            <a:pPr lvl="0" algn="ctr">
              <a:spcBef>
                <a:spcPts val="0"/>
              </a:spcBef>
              <a:spcAft>
                <a:spcPts val="0"/>
              </a:spcAft>
            </a:pPr>
            <a:r>
              <a:rPr lang="en-US" sz="5400" dirty="0"/>
              <a:t>If so – What do you do about it?</a:t>
            </a:r>
            <a:r>
              <a:rPr lang="en-US" sz="5400" dirty="0">
                <a:solidFill>
                  <a:schemeClr val="dk1"/>
                </a:solidFill>
                <a:ea typeface="Arial"/>
                <a:cs typeface="Arial"/>
                <a:sym typeface="Arial"/>
              </a:rPr>
              <a:t> </a:t>
            </a:r>
            <a:endParaRPr lang="en-US" dirty="0"/>
          </a:p>
        </p:txBody>
      </p:sp>
      <p:pic>
        <p:nvPicPr>
          <p:cNvPr id="13" name="Google Shape;387;p10">
            <a:extLst>
              <a:ext uri="{FF2B5EF4-FFF2-40B4-BE49-F238E27FC236}">
                <a16:creationId xmlns:a16="http://schemas.microsoft.com/office/drawing/2014/main" id="{C8EE72BF-F1EB-48A6-B894-C3DCE7BBBAEE}"/>
              </a:ext>
            </a:extLst>
          </p:cNvPr>
          <p:cNvPicPr preferRelativeResize="0"/>
          <p:nvPr/>
        </p:nvPicPr>
        <p:blipFill rotWithShape="1">
          <a:blip r:embed="rId5">
            <a:alphaModFix/>
          </a:blip>
          <a:srcRect/>
          <a:stretch/>
        </p:blipFill>
        <p:spPr>
          <a:xfrm>
            <a:off x="2663491" y="2141933"/>
            <a:ext cx="589637" cy="589637"/>
          </a:xfrm>
          <a:prstGeom prst="rect">
            <a:avLst/>
          </a:prstGeom>
          <a:noFill/>
          <a:ln>
            <a:noFill/>
          </a:ln>
        </p:spPr>
      </p:pic>
      <p:pic>
        <p:nvPicPr>
          <p:cNvPr id="14" name="Google Shape;388;p10">
            <a:extLst>
              <a:ext uri="{FF2B5EF4-FFF2-40B4-BE49-F238E27FC236}">
                <a16:creationId xmlns:a16="http://schemas.microsoft.com/office/drawing/2014/main" id="{2B624381-9C97-43FF-83F2-35EAD1852B63}"/>
              </a:ext>
            </a:extLst>
          </p:cNvPr>
          <p:cNvPicPr preferRelativeResize="0"/>
          <p:nvPr/>
        </p:nvPicPr>
        <p:blipFill rotWithShape="1">
          <a:blip r:embed="rId6">
            <a:alphaModFix/>
          </a:blip>
          <a:srcRect/>
          <a:stretch/>
        </p:blipFill>
        <p:spPr>
          <a:xfrm>
            <a:off x="2664821" y="2847186"/>
            <a:ext cx="588307" cy="588307"/>
          </a:xfrm>
          <a:prstGeom prst="rect">
            <a:avLst/>
          </a:prstGeom>
          <a:noFill/>
          <a:ln>
            <a:noFill/>
          </a:ln>
        </p:spPr>
      </p:pic>
      <p:sp>
        <p:nvSpPr>
          <p:cNvPr id="18" name="Google Shape;389;p10">
            <a:extLst>
              <a:ext uri="{FF2B5EF4-FFF2-40B4-BE49-F238E27FC236}">
                <a16:creationId xmlns:a16="http://schemas.microsoft.com/office/drawing/2014/main" id="{652D1FEA-52BD-4802-822D-1D14F96B485C}"/>
              </a:ext>
            </a:extLst>
          </p:cNvPr>
          <p:cNvSpPr txBox="1"/>
          <p:nvPr/>
        </p:nvSpPr>
        <p:spPr>
          <a:xfrm>
            <a:off x="3560101" y="1975937"/>
            <a:ext cx="3288680"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000" dirty="0">
                <a:solidFill>
                  <a:schemeClr val="dk1"/>
                </a:solidFill>
                <a:ea typeface="Arial Narrow"/>
                <a:cs typeface="Arial Narrow"/>
                <a:sym typeface="Arial Narrow"/>
              </a:rPr>
              <a:t>Get Angry</a:t>
            </a:r>
            <a:endParaRPr dirty="0"/>
          </a:p>
        </p:txBody>
      </p:sp>
      <p:sp>
        <p:nvSpPr>
          <p:cNvPr id="19" name="Google Shape;390;p10">
            <a:extLst>
              <a:ext uri="{FF2B5EF4-FFF2-40B4-BE49-F238E27FC236}">
                <a16:creationId xmlns:a16="http://schemas.microsoft.com/office/drawing/2014/main" id="{08258F45-2CDD-49CB-93D7-E7BBD359E266}"/>
              </a:ext>
            </a:extLst>
          </p:cNvPr>
          <p:cNvSpPr txBox="1"/>
          <p:nvPr/>
        </p:nvSpPr>
        <p:spPr>
          <a:xfrm>
            <a:off x="3560101" y="2680525"/>
            <a:ext cx="5601628" cy="8617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000" dirty="0">
                <a:solidFill>
                  <a:schemeClr val="dk1"/>
                </a:solidFill>
                <a:ea typeface="Arial Narrow"/>
                <a:cs typeface="Arial Narrow"/>
                <a:sym typeface="Arial Narrow"/>
              </a:rPr>
              <a:t>Manual Process</a:t>
            </a:r>
            <a:endParaRPr dirty="0"/>
          </a:p>
        </p:txBody>
      </p:sp>
      <p:pic>
        <p:nvPicPr>
          <p:cNvPr id="20" name="Google Shape;391;p10">
            <a:extLst>
              <a:ext uri="{FF2B5EF4-FFF2-40B4-BE49-F238E27FC236}">
                <a16:creationId xmlns:a16="http://schemas.microsoft.com/office/drawing/2014/main" id="{CC9D23B8-8EB2-4936-BFF5-C79BF4995804}"/>
              </a:ext>
            </a:extLst>
          </p:cNvPr>
          <p:cNvPicPr preferRelativeResize="0"/>
          <p:nvPr/>
        </p:nvPicPr>
        <p:blipFill rotWithShape="1">
          <a:blip r:embed="rId7">
            <a:alphaModFix/>
          </a:blip>
          <a:srcRect/>
          <a:stretch/>
        </p:blipFill>
        <p:spPr>
          <a:xfrm>
            <a:off x="2665163" y="3551109"/>
            <a:ext cx="588739" cy="588739"/>
          </a:xfrm>
          <a:prstGeom prst="rect">
            <a:avLst/>
          </a:prstGeom>
          <a:noFill/>
          <a:ln>
            <a:noFill/>
          </a:ln>
        </p:spPr>
      </p:pic>
      <p:sp>
        <p:nvSpPr>
          <p:cNvPr id="21" name="Google Shape;392;p10">
            <a:extLst>
              <a:ext uri="{FF2B5EF4-FFF2-40B4-BE49-F238E27FC236}">
                <a16:creationId xmlns:a16="http://schemas.microsoft.com/office/drawing/2014/main" id="{3716D602-DA13-4B13-AB55-A007EEF75564}"/>
              </a:ext>
            </a:extLst>
          </p:cNvPr>
          <p:cNvSpPr txBox="1"/>
          <p:nvPr/>
        </p:nvSpPr>
        <p:spPr>
          <a:xfrm>
            <a:off x="3560101" y="3384664"/>
            <a:ext cx="7148666" cy="8617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000" dirty="0">
                <a:solidFill>
                  <a:schemeClr val="dk1"/>
                </a:solidFill>
                <a:ea typeface="Arial Narrow"/>
                <a:cs typeface="Arial Narrow"/>
                <a:sym typeface="Arial Narrow"/>
              </a:rPr>
              <a:t>Wait for LIS to improve</a:t>
            </a:r>
            <a:endParaRPr dirty="0"/>
          </a:p>
        </p:txBody>
      </p:sp>
      <p:pic>
        <p:nvPicPr>
          <p:cNvPr id="22" name="Google Shape;393;p10">
            <a:extLst>
              <a:ext uri="{FF2B5EF4-FFF2-40B4-BE49-F238E27FC236}">
                <a16:creationId xmlns:a16="http://schemas.microsoft.com/office/drawing/2014/main" id="{EF85611F-1198-4B4C-94B9-38929878A033}"/>
              </a:ext>
            </a:extLst>
          </p:cNvPr>
          <p:cNvPicPr preferRelativeResize="0"/>
          <p:nvPr/>
        </p:nvPicPr>
        <p:blipFill rotWithShape="1">
          <a:blip r:embed="rId8">
            <a:alphaModFix/>
          </a:blip>
          <a:srcRect/>
          <a:stretch/>
        </p:blipFill>
        <p:spPr>
          <a:xfrm>
            <a:off x="2664821" y="4243757"/>
            <a:ext cx="589080" cy="589080"/>
          </a:xfrm>
          <a:prstGeom prst="rect">
            <a:avLst/>
          </a:prstGeom>
          <a:noFill/>
          <a:ln>
            <a:noFill/>
          </a:ln>
        </p:spPr>
      </p:pic>
      <p:sp>
        <p:nvSpPr>
          <p:cNvPr id="23" name="Google Shape;394;p10">
            <a:extLst>
              <a:ext uri="{FF2B5EF4-FFF2-40B4-BE49-F238E27FC236}">
                <a16:creationId xmlns:a16="http://schemas.microsoft.com/office/drawing/2014/main" id="{C125DDF6-8631-4F1C-85BF-417E10F7CD0E}"/>
              </a:ext>
            </a:extLst>
          </p:cNvPr>
          <p:cNvSpPr txBox="1"/>
          <p:nvPr/>
        </p:nvSpPr>
        <p:spPr>
          <a:xfrm>
            <a:off x="3560101" y="4066334"/>
            <a:ext cx="6547926" cy="1692731"/>
          </a:xfrm>
          <a:prstGeom prst="rect">
            <a:avLst/>
          </a:prstGeom>
          <a:noFill/>
          <a:ln>
            <a:noFill/>
          </a:ln>
        </p:spPr>
        <p:txBody>
          <a:bodyPr spcFirstLastPara="1" wrap="square" lIns="91425" tIns="45700" rIns="91425" bIns="45700" anchor="t" anchorCtr="0">
            <a:spAutoFit/>
          </a:bodyPr>
          <a:lstStyle/>
          <a:p>
            <a:pPr lvl="0">
              <a:spcBef>
                <a:spcPts val="0"/>
              </a:spcBef>
              <a:spcAft>
                <a:spcPts val="0"/>
              </a:spcAft>
            </a:pPr>
            <a:r>
              <a:rPr lang="en-US" sz="5000" dirty="0">
                <a:solidFill>
                  <a:schemeClr val="dk1"/>
                </a:solidFill>
                <a:ea typeface="Arial Narrow"/>
                <a:cs typeface="Arial Narrow"/>
                <a:sym typeface="Arial Narrow"/>
              </a:rPr>
              <a:t>Develop </a:t>
            </a:r>
            <a:r>
              <a:rPr lang="en-US" sz="5400" dirty="0"/>
              <a:t>Custom App </a:t>
            </a:r>
            <a:r>
              <a:rPr lang="en-US" sz="5000" dirty="0">
                <a:solidFill>
                  <a:schemeClr val="dk1"/>
                </a:solidFill>
                <a:ea typeface="Arial Narrow"/>
                <a:cs typeface="Arial Narrow"/>
                <a:sym typeface="Arial Narrow"/>
              </a:rPr>
              <a:t>	</a:t>
            </a:r>
            <a:endParaRPr dirty="0"/>
          </a:p>
        </p:txBody>
      </p:sp>
    </p:spTree>
    <p:extLst>
      <p:ext uri="{BB962C8B-B14F-4D97-AF65-F5344CB8AC3E}">
        <p14:creationId xmlns:p14="http://schemas.microsoft.com/office/powerpoint/2010/main" val="432041513"/>
      </p:ext>
    </p:extLst>
  </p:cSld>
  <p:clrMapOvr>
    <a:masterClrMapping/>
  </p:clrMapOvr>
</p:sld>
</file>

<file path=ppt/theme/theme1.xml><?xml version="1.0" encoding="utf-8"?>
<a:theme xmlns:a="http://schemas.openxmlformats.org/drawingml/2006/main" name="Cover slides - hero shots">
  <a:themeElements>
    <a:clrScheme name="Custom 1">
      <a:dk1>
        <a:srgbClr val="000000"/>
      </a:dk1>
      <a:lt1>
        <a:srgbClr val="FFFFFF"/>
      </a:lt1>
      <a:dk2>
        <a:srgbClr val="242852"/>
      </a:dk2>
      <a:lt2>
        <a:srgbClr val="ACCBF9"/>
      </a:lt2>
      <a:accent1>
        <a:srgbClr val="4A66AC"/>
      </a:accent1>
      <a:accent2>
        <a:srgbClr val="629DD1"/>
      </a:accent2>
      <a:accent3>
        <a:srgbClr val="7F8EA8"/>
      </a:accent3>
      <a:accent4>
        <a:srgbClr val="789935"/>
      </a:accent4>
      <a:accent5>
        <a:srgbClr val="EC1F7F"/>
      </a:accent5>
      <a:accent6>
        <a:srgbClr val="867363"/>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APRIL2021.potx [Read-Only]" id="{9736ADDE-D755-453D-A6E5-7A3B0201DAE8}" vid="{AE9228D9-0E7A-484F-94AF-AB51C1D23CE8}"/>
    </a:ext>
  </a:extLst>
</a:theme>
</file>

<file path=ppt/theme/theme10.xml><?xml version="1.0" encoding="utf-8"?>
<a:theme xmlns:a="http://schemas.openxmlformats.org/drawingml/2006/main" name="Information slides with images">
  <a:themeElements>
    <a:clrScheme name="Custom 1">
      <a:dk1>
        <a:srgbClr val="000000"/>
      </a:dk1>
      <a:lt1>
        <a:srgbClr val="FFFFFF"/>
      </a:lt1>
      <a:dk2>
        <a:srgbClr val="242852"/>
      </a:dk2>
      <a:lt2>
        <a:srgbClr val="ACCBF9"/>
      </a:lt2>
      <a:accent1>
        <a:srgbClr val="4A66AC"/>
      </a:accent1>
      <a:accent2>
        <a:srgbClr val="629DD1"/>
      </a:accent2>
      <a:accent3>
        <a:srgbClr val="7F8EA8"/>
      </a:accent3>
      <a:accent4>
        <a:srgbClr val="789935"/>
      </a:accent4>
      <a:accent5>
        <a:srgbClr val="EC1F7F"/>
      </a:accent5>
      <a:accent6>
        <a:srgbClr val="867363"/>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APRIL2021.potx [Read-Only]" id="{9736ADDE-D755-453D-A6E5-7A3B0201DAE8}" vid="{F47F9A3F-B747-421B-896E-0E7149B8995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slides - masking">
  <a:themeElements>
    <a:clrScheme name="Custom 1">
      <a:dk1>
        <a:srgbClr val="000000"/>
      </a:dk1>
      <a:lt1>
        <a:srgbClr val="FFFFFF"/>
      </a:lt1>
      <a:dk2>
        <a:srgbClr val="242852"/>
      </a:dk2>
      <a:lt2>
        <a:srgbClr val="ACCBF9"/>
      </a:lt2>
      <a:accent1>
        <a:srgbClr val="4A66AC"/>
      </a:accent1>
      <a:accent2>
        <a:srgbClr val="629DD1"/>
      </a:accent2>
      <a:accent3>
        <a:srgbClr val="7F8EA8"/>
      </a:accent3>
      <a:accent4>
        <a:srgbClr val="789935"/>
      </a:accent4>
      <a:accent5>
        <a:srgbClr val="EC1F7F"/>
      </a:accent5>
      <a:accent6>
        <a:srgbClr val="867363"/>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APRIL2021.potx [Read-Only]" id="{9736ADDE-D755-453D-A6E5-7A3B0201DAE8}" vid="{61057BFC-0C48-4915-B6EC-4B5DEFE7E09A}"/>
    </a:ext>
  </a:extLst>
</a:theme>
</file>

<file path=ppt/theme/theme3.xml><?xml version="1.0" encoding="utf-8"?>
<a:theme xmlns:a="http://schemas.openxmlformats.org/drawingml/2006/main" name="Cover slides - clinician shots">
  <a:themeElements>
    <a:clrScheme name="Custom 1">
      <a:dk1>
        <a:srgbClr val="000000"/>
      </a:dk1>
      <a:lt1>
        <a:srgbClr val="FFFFFF"/>
      </a:lt1>
      <a:dk2>
        <a:srgbClr val="242852"/>
      </a:dk2>
      <a:lt2>
        <a:srgbClr val="ACCBF9"/>
      </a:lt2>
      <a:accent1>
        <a:srgbClr val="4A66AC"/>
      </a:accent1>
      <a:accent2>
        <a:srgbClr val="629DD1"/>
      </a:accent2>
      <a:accent3>
        <a:srgbClr val="7F8EA8"/>
      </a:accent3>
      <a:accent4>
        <a:srgbClr val="789935"/>
      </a:accent4>
      <a:accent5>
        <a:srgbClr val="EC1F7F"/>
      </a:accent5>
      <a:accent6>
        <a:srgbClr val="867363"/>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APRIL2021.potx [Read-Only]" id="{9736ADDE-D755-453D-A6E5-7A3B0201DAE8}" vid="{2A4664FE-CA6D-4EA7-A1C8-EA55227F767F}"/>
    </a:ext>
  </a:extLst>
</a:theme>
</file>

<file path=ppt/theme/theme4.xml><?xml version="1.0" encoding="utf-8"?>
<a:theme xmlns:a="http://schemas.openxmlformats.org/drawingml/2006/main" name="Cover slides - research">
  <a:themeElements>
    <a:clrScheme name="Custom 1">
      <a:dk1>
        <a:srgbClr val="000000"/>
      </a:dk1>
      <a:lt1>
        <a:srgbClr val="FFFFFF"/>
      </a:lt1>
      <a:dk2>
        <a:srgbClr val="242852"/>
      </a:dk2>
      <a:lt2>
        <a:srgbClr val="ACCBF9"/>
      </a:lt2>
      <a:accent1>
        <a:srgbClr val="4A66AC"/>
      </a:accent1>
      <a:accent2>
        <a:srgbClr val="629DD1"/>
      </a:accent2>
      <a:accent3>
        <a:srgbClr val="7F8EA8"/>
      </a:accent3>
      <a:accent4>
        <a:srgbClr val="789935"/>
      </a:accent4>
      <a:accent5>
        <a:srgbClr val="EC1F7F"/>
      </a:accent5>
      <a:accent6>
        <a:srgbClr val="867363"/>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APRIL2021.potx [Read-Only]" id="{9736ADDE-D755-453D-A6E5-7A3B0201DAE8}" vid="{77B14827-5277-41F2-9D94-6B6B64BDCF61}"/>
    </a:ext>
  </a:extLst>
</a:theme>
</file>

<file path=ppt/theme/theme5.xml><?xml version="1.0" encoding="utf-8"?>
<a:theme xmlns:a="http://schemas.openxmlformats.org/drawingml/2006/main" name="Cover slides - buildings">
  <a:themeElements>
    <a:clrScheme name="Custom 1">
      <a:dk1>
        <a:srgbClr val="000000"/>
      </a:dk1>
      <a:lt1>
        <a:srgbClr val="FFFFFF"/>
      </a:lt1>
      <a:dk2>
        <a:srgbClr val="242852"/>
      </a:dk2>
      <a:lt2>
        <a:srgbClr val="ACCBF9"/>
      </a:lt2>
      <a:accent1>
        <a:srgbClr val="4A66AC"/>
      </a:accent1>
      <a:accent2>
        <a:srgbClr val="629DD1"/>
      </a:accent2>
      <a:accent3>
        <a:srgbClr val="7F8EA8"/>
      </a:accent3>
      <a:accent4>
        <a:srgbClr val="789935"/>
      </a:accent4>
      <a:accent5>
        <a:srgbClr val="EC1F7F"/>
      </a:accent5>
      <a:accent6>
        <a:srgbClr val="867363"/>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APRIL2021.potx [Read-Only]" id="{9736ADDE-D755-453D-A6E5-7A3B0201DAE8}" vid="{AE0EE497-B43C-476D-81CC-1667CFA91A3B}"/>
    </a:ext>
  </a:extLst>
</a:theme>
</file>

<file path=ppt/theme/theme6.xml><?xml version="1.0" encoding="utf-8"?>
<a:theme xmlns:a="http://schemas.openxmlformats.org/drawingml/2006/main" name="Photo transition slides - SHORT">
  <a:themeElements>
    <a:clrScheme name="Custom 1">
      <a:dk1>
        <a:srgbClr val="000000"/>
      </a:dk1>
      <a:lt1>
        <a:srgbClr val="FFFFFF"/>
      </a:lt1>
      <a:dk2>
        <a:srgbClr val="242852"/>
      </a:dk2>
      <a:lt2>
        <a:srgbClr val="ACCBF9"/>
      </a:lt2>
      <a:accent1>
        <a:srgbClr val="4A66AC"/>
      </a:accent1>
      <a:accent2>
        <a:srgbClr val="629DD1"/>
      </a:accent2>
      <a:accent3>
        <a:srgbClr val="7F8EA8"/>
      </a:accent3>
      <a:accent4>
        <a:srgbClr val="789935"/>
      </a:accent4>
      <a:accent5>
        <a:srgbClr val="EC1F7F"/>
      </a:accent5>
      <a:accent6>
        <a:srgbClr val="867363"/>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APRIL2021.potx [Read-Only]" id="{9736ADDE-D755-453D-A6E5-7A3B0201DAE8}" vid="{40134CA1-2F5B-4348-BA1C-301ACEC222F7}"/>
    </a:ext>
  </a:extLst>
</a:theme>
</file>

<file path=ppt/theme/theme7.xml><?xml version="1.0" encoding="utf-8"?>
<a:theme xmlns:a="http://schemas.openxmlformats.org/drawingml/2006/main" name="Photo transition slides - LONG">
  <a:themeElements>
    <a:clrScheme name="Custom 1">
      <a:dk1>
        <a:srgbClr val="000000"/>
      </a:dk1>
      <a:lt1>
        <a:srgbClr val="FFFFFF"/>
      </a:lt1>
      <a:dk2>
        <a:srgbClr val="242852"/>
      </a:dk2>
      <a:lt2>
        <a:srgbClr val="ACCBF9"/>
      </a:lt2>
      <a:accent1>
        <a:srgbClr val="4A66AC"/>
      </a:accent1>
      <a:accent2>
        <a:srgbClr val="629DD1"/>
      </a:accent2>
      <a:accent3>
        <a:srgbClr val="7F8EA8"/>
      </a:accent3>
      <a:accent4>
        <a:srgbClr val="789935"/>
      </a:accent4>
      <a:accent5>
        <a:srgbClr val="EC1F7F"/>
      </a:accent5>
      <a:accent6>
        <a:srgbClr val="867363"/>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APRIL2021.potx [Read-Only]" id="{9736ADDE-D755-453D-A6E5-7A3B0201DAE8}" vid="{B8AD0CAD-C95F-4E9D-914E-EC26A34CF4A0}"/>
    </a:ext>
  </a:extLst>
</a:theme>
</file>

<file path=ppt/theme/theme8.xml><?xml version="1.0" encoding="utf-8"?>
<a:theme xmlns:a="http://schemas.openxmlformats.org/drawingml/2006/main" name="Color transition slides">
  <a:themeElements>
    <a:clrScheme name="Custom 1">
      <a:dk1>
        <a:srgbClr val="000000"/>
      </a:dk1>
      <a:lt1>
        <a:srgbClr val="FFFFFF"/>
      </a:lt1>
      <a:dk2>
        <a:srgbClr val="242852"/>
      </a:dk2>
      <a:lt2>
        <a:srgbClr val="ACCBF9"/>
      </a:lt2>
      <a:accent1>
        <a:srgbClr val="4A66AC"/>
      </a:accent1>
      <a:accent2>
        <a:srgbClr val="629DD1"/>
      </a:accent2>
      <a:accent3>
        <a:srgbClr val="7F8EA8"/>
      </a:accent3>
      <a:accent4>
        <a:srgbClr val="789935"/>
      </a:accent4>
      <a:accent5>
        <a:srgbClr val="EC1F7F"/>
      </a:accent5>
      <a:accent6>
        <a:srgbClr val="867363"/>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APRIL2021.potx [Read-Only]" id="{9736ADDE-D755-453D-A6E5-7A3B0201DAE8}" vid="{9CECADE1-8671-4ADA-95E0-E8F0DD0F698D}"/>
    </a:ext>
  </a:extLst>
</a:theme>
</file>

<file path=ppt/theme/theme9.xml><?xml version="1.0" encoding="utf-8"?>
<a:theme xmlns:a="http://schemas.openxmlformats.org/drawingml/2006/main" name="Information slides">
  <a:themeElements>
    <a:clrScheme name="Custom 1">
      <a:dk1>
        <a:srgbClr val="000000"/>
      </a:dk1>
      <a:lt1>
        <a:srgbClr val="FFFFFF"/>
      </a:lt1>
      <a:dk2>
        <a:srgbClr val="242852"/>
      </a:dk2>
      <a:lt2>
        <a:srgbClr val="ACCBF9"/>
      </a:lt2>
      <a:accent1>
        <a:srgbClr val="4A66AC"/>
      </a:accent1>
      <a:accent2>
        <a:srgbClr val="629DD1"/>
      </a:accent2>
      <a:accent3>
        <a:srgbClr val="7F8EA8"/>
      </a:accent3>
      <a:accent4>
        <a:srgbClr val="789935"/>
      </a:accent4>
      <a:accent5>
        <a:srgbClr val="EC1F7F"/>
      </a:accent5>
      <a:accent6>
        <a:srgbClr val="FFFFFF"/>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APRIL2021.potx [Read-Only]" id="{9736ADDE-D755-453D-A6E5-7A3B0201DAE8}" vid="{765114BC-F19E-49F2-97EA-7A131D4D4F1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43F59A4AC03A4F8CBF5B80F0A58893" ma:contentTypeVersion="14" ma:contentTypeDescription="Create a new document." ma:contentTypeScope="" ma:versionID="d539a7e6c336ac1797da69d65f5b9fea">
  <xsd:schema xmlns:xsd="http://www.w3.org/2001/XMLSchema" xmlns:xs="http://www.w3.org/2001/XMLSchema" xmlns:p="http://schemas.microsoft.com/office/2006/metadata/properties" xmlns:ns3="1de36623-dfe1-41c1-a173-9faa424a3309" xmlns:ns4="ac562c31-98be-4770-a871-21a4eacf353a" targetNamespace="http://schemas.microsoft.com/office/2006/metadata/properties" ma:root="true" ma:fieldsID="d54b033423cb8e1da8348794acce65d8" ns3:_="" ns4:_="">
    <xsd:import namespace="1de36623-dfe1-41c1-a173-9faa424a3309"/>
    <xsd:import namespace="ac562c31-98be-4770-a871-21a4eacf353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e36623-dfe1-41c1-a173-9faa424a33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c562c31-98be-4770-a871-21a4eacf353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60F2299-0700-45A3-8AA3-91FE98A34850}">
  <ds:schemaRefs>
    <ds:schemaRef ds:uri="http://schemas.microsoft.com/sharepoint/v3/contenttype/forms"/>
  </ds:schemaRefs>
</ds:datastoreItem>
</file>

<file path=customXml/itemProps2.xml><?xml version="1.0" encoding="utf-8"?>
<ds:datastoreItem xmlns:ds="http://schemas.openxmlformats.org/officeDocument/2006/customXml" ds:itemID="{FFCBA509-F5CD-4BA2-9E87-21DF513B78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e36623-dfe1-41c1-a173-9faa424a3309"/>
    <ds:schemaRef ds:uri="ac562c31-98be-4770-a871-21a4eacf35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BB4915D-8B75-413C-B85B-032CEB59185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3858</TotalTime>
  <Words>1657</Words>
  <Application>Microsoft Office PowerPoint</Application>
  <PresentationFormat>Widescreen</PresentationFormat>
  <Paragraphs>394</Paragraphs>
  <Slides>28</Slides>
  <Notes>18</Notes>
  <HiddenSlides>0</HiddenSlides>
  <MMClips>0</MMClips>
  <ScaleCrop>false</ScaleCrop>
  <HeadingPairs>
    <vt:vector size="6" baseType="variant">
      <vt:variant>
        <vt:lpstr>Fonts Used</vt:lpstr>
      </vt:variant>
      <vt:variant>
        <vt:i4>5</vt:i4>
      </vt:variant>
      <vt:variant>
        <vt:lpstr>Theme</vt:lpstr>
      </vt:variant>
      <vt:variant>
        <vt:i4>10</vt:i4>
      </vt:variant>
      <vt:variant>
        <vt:lpstr>Slide Titles</vt:lpstr>
      </vt:variant>
      <vt:variant>
        <vt:i4>28</vt:i4>
      </vt:variant>
    </vt:vector>
  </HeadingPairs>
  <TitlesOfParts>
    <vt:vector size="43" baseType="lpstr">
      <vt:lpstr>Arial</vt:lpstr>
      <vt:lpstr>Arial Rounded MT Bold</vt:lpstr>
      <vt:lpstr>Calibri</vt:lpstr>
      <vt:lpstr>Comic Sans MS</vt:lpstr>
      <vt:lpstr>Georgia</vt:lpstr>
      <vt:lpstr>Cover slides - hero shots</vt:lpstr>
      <vt:lpstr>Cover slides - masking</vt:lpstr>
      <vt:lpstr>Cover slides - clinician shots</vt:lpstr>
      <vt:lpstr>Cover slides - research</vt:lpstr>
      <vt:lpstr>Cover slides - buildings</vt:lpstr>
      <vt:lpstr>Photo transition slides - SHORT</vt:lpstr>
      <vt:lpstr>Photo transition slides - LONG</vt:lpstr>
      <vt:lpstr>Color transition slides</vt:lpstr>
      <vt:lpstr>Information slides</vt:lpstr>
      <vt:lpstr>Information slides with images</vt:lpstr>
      <vt:lpstr>PowerPoint Presentation</vt:lpstr>
      <vt:lpstr>Disclosures</vt:lpstr>
      <vt:lpstr>Dr. Daniel Holmes MD, FRCPC</vt:lpstr>
      <vt:lpstr>Stephan Kadauke, MD, PhD</vt:lpstr>
      <vt:lpstr>Amrom Obstfeld, MD, PhD</vt:lpstr>
      <vt:lpstr>Outline</vt:lpstr>
      <vt:lpstr>Learning Objectives</vt:lpstr>
      <vt:lpstr>PowerPoint Presentation</vt:lpstr>
      <vt:lpstr>PowerPoint Presentation</vt:lpstr>
      <vt:lpstr>The Brain of the Modern Clinical Laboratory</vt:lpstr>
      <vt:lpstr>The Brain of the Modern Clinical Laboratory</vt:lpstr>
      <vt:lpstr>The Brain of the Modern Clinical Laboratory </vt:lpstr>
      <vt:lpstr>Why do these gaps arise?</vt:lpstr>
      <vt:lpstr>Closing the Functionality Gap</vt:lpstr>
      <vt:lpstr>   vs    </vt:lpstr>
      <vt:lpstr>   vs    </vt:lpstr>
      <vt:lpstr>       </vt:lpstr>
      <vt:lpstr>   vs    </vt:lpstr>
      <vt:lpstr>PowerPoint Presentation</vt:lpstr>
      <vt:lpstr>Open-Source</vt:lpstr>
      <vt:lpstr>Open-Source</vt:lpstr>
      <vt:lpstr>Open-Source</vt:lpstr>
      <vt:lpstr>Open-Source</vt:lpstr>
      <vt:lpstr>PowerPoint Presentation</vt:lpstr>
      <vt:lpstr>PowerPoint Presentation</vt:lpstr>
      <vt:lpstr>PowerPoint Presentation</vt:lpstr>
      <vt:lpstr>Software Engineering Practices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Obstfeld, Amrom E</dc:creator>
  <cp:lastModifiedBy>Obstfeld, Amrom E</cp:lastModifiedBy>
  <cp:revision>1</cp:revision>
  <dcterms:created xsi:type="dcterms:W3CDTF">2021-09-06T21:22:36Z</dcterms:created>
  <dcterms:modified xsi:type="dcterms:W3CDTF">2021-09-20T18:55:17Z</dcterms:modified>
</cp:coreProperties>
</file>